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5"/>
  </p:notesMasterIdLst>
  <p:handoutMasterIdLst>
    <p:handoutMasterId r:id="rId26"/>
  </p:handoutMasterIdLst>
  <p:sldIdLst>
    <p:sldId id="344" r:id="rId4"/>
    <p:sldId id="342" r:id="rId5"/>
    <p:sldId id="359" r:id="rId6"/>
    <p:sldId id="367" r:id="rId7"/>
    <p:sldId id="343" r:id="rId8"/>
    <p:sldId id="375" r:id="rId9"/>
    <p:sldId id="261" r:id="rId10"/>
    <p:sldId id="377" r:id="rId11"/>
    <p:sldId id="378" r:id="rId12"/>
    <p:sldId id="262" r:id="rId13"/>
    <p:sldId id="376" r:id="rId14"/>
    <p:sldId id="365" r:id="rId15"/>
    <p:sldId id="360" r:id="rId16"/>
    <p:sldId id="363" r:id="rId17"/>
    <p:sldId id="369" r:id="rId18"/>
    <p:sldId id="374" r:id="rId19"/>
    <p:sldId id="368" r:id="rId20"/>
    <p:sldId id="370" r:id="rId21"/>
    <p:sldId id="372" r:id="rId22"/>
    <p:sldId id="371" r:id="rId23"/>
    <p:sldId id="3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27C9"/>
    <a:srgbClr val="EC7633"/>
    <a:srgbClr val="B78B01"/>
    <a:srgbClr val="476A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2" autoAdjust="0"/>
    <p:restoredTop sz="76248" autoAdjust="0"/>
  </p:normalViewPr>
  <p:slideViewPr>
    <p:cSldViewPr snapToGrid="0" showGuides="1">
      <p:cViewPr varScale="1">
        <p:scale>
          <a:sx n="81" d="100"/>
          <a:sy n="81" d="100"/>
        </p:scale>
        <p:origin x="1784" y="184"/>
      </p:cViewPr>
      <p:guideLst>
        <p:guide orient="horz" pos="228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C6E92F-4663-B14D-832C-2054597162A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7F8FE0-267B-7E4F-AC02-827E42092AA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C9AA910-77F5-0849-8401-1F9C1475BAF8}" type="datetimeFigureOut">
              <a:rPr lang="en-US" smtClean="0"/>
              <a:t>9/10/20</a:t>
            </a:fld>
            <a:endParaRPr lang="en-US"/>
          </a:p>
        </p:txBody>
      </p:sp>
      <p:sp>
        <p:nvSpPr>
          <p:cNvPr id="4" name="Footer Placeholder 3">
            <a:extLst>
              <a:ext uri="{FF2B5EF4-FFF2-40B4-BE49-F238E27FC236}">
                <a16:creationId xmlns:a16="http://schemas.microsoft.com/office/drawing/2014/main" id="{9B21D121-CDBC-4E43-8278-540FCC875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615EEA3-2F67-3D42-954D-D449C63D8E1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C20EE8-8718-7E4A-927A-DC043BE18BA0}" type="slidenum">
              <a:rPr lang="en-US" smtClean="0"/>
              <a:t>‹#›</a:t>
            </a:fld>
            <a:endParaRPr lang="en-US"/>
          </a:p>
        </p:txBody>
      </p:sp>
    </p:spTree>
    <p:extLst>
      <p:ext uri="{BB962C8B-B14F-4D97-AF65-F5344CB8AC3E}">
        <p14:creationId xmlns:p14="http://schemas.microsoft.com/office/powerpoint/2010/main" val="2290435847"/>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png>
</file>

<file path=ppt/media/image13.png>
</file>

<file path=ppt/media/image14.tiff>
</file>

<file path=ppt/media/image15.png>
</file>

<file path=ppt/media/image16.svg>
</file>

<file path=ppt/media/image17.png>
</file>

<file path=ppt/media/image18.svg>
</file>

<file path=ppt/media/image19.svg>
</file>

<file path=ppt/media/image2.jpg>
</file>

<file path=ppt/media/image20.svg>
</file>

<file path=ppt/media/image21.png>
</file>

<file path=ppt/media/image210.png>
</file>

<file path=ppt/media/image22.gif>
</file>

<file path=ppt/media/image23.png>
</file>

<file path=ppt/media/image230.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9/10/20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Hello</a:t>
            </a:r>
            <a:r>
              <a:rPr lang="zh-TW" altLang="en-US" dirty="0"/>
              <a:t> </a:t>
            </a:r>
            <a:r>
              <a:rPr lang="en-US" altLang="zh-TW" dirty="0"/>
              <a:t>everyone.</a:t>
            </a:r>
            <a:r>
              <a:rPr lang="zh-TW" altLang="en-US" dirty="0"/>
              <a:t> </a:t>
            </a:r>
            <a:r>
              <a:rPr lang="en-US" altLang="zh-TW" dirty="0"/>
              <a:t>We</a:t>
            </a:r>
            <a:r>
              <a:rPr lang="zh-TW" altLang="en-US" dirty="0"/>
              <a:t> </a:t>
            </a:r>
            <a:r>
              <a:rPr lang="en-US" altLang="zh-TW" dirty="0"/>
              <a:t>are</a:t>
            </a:r>
            <a:r>
              <a:rPr lang="zh-TW" altLang="en-US" dirty="0"/>
              <a:t> </a:t>
            </a:r>
            <a:r>
              <a:rPr lang="en-US" altLang="zh-TW" dirty="0"/>
              <a:t>team</a:t>
            </a:r>
            <a:r>
              <a:rPr lang="zh-TW" altLang="en-US" dirty="0"/>
              <a:t> </a:t>
            </a:r>
            <a:r>
              <a:rPr lang="en-US" altLang="zh-TW" dirty="0"/>
              <a:t>22.</a:t>
            </a:r>
            <a:r>
              <a:rPr lang="zh-TW" altLang="en-US" dirty="0"/>
              <a:t> </a:t>
            </a:r>
            <a:r>
              <a:rPr lang="en-US" altLang="zh-TW" dirty="0"/>
              <a:t>Our</a:t>
            </a:r>
            <a:r>
              <a:rPr lang="zh-TW" altLang="en-US" dirty="0"/>
              <a:t> </a:t>
            </a:r>
            <a:r>
              <a:rPr lang="en-US" altLang="zh-TW" dirty="0"/>
              <a:t>team</a:t>
            </a:r>
            <a:r>
              <a:rPr lang="zh-TW" altLang="en-US" dirty="0"/>
              <a:t> </a:t>
            </a:r>
            <a:r>
              <a:rPr lang="en-US" altLang="zh-TW" dirty="0"/>
              <a:t>focus</a:t>
            </a:r>
            <a:r>
              <a:rPr lang="zh-TW" altLang="en-US" dirty="0"/>
              <a:t> </a:t>
            </a:r>
            <a:r>
              <a:rPr lang="en-US" altLang="zh-TW" dirty="0"/>
              <a:t>on</a:t>
            </a:r>
            <a:r>
              <a:rPr lang="zh-TW" altLang="en-US" dirty="0"/>
              <a:t> </a:t>
            </a:r>
            <a:r>
              <a:rPr lang="en-US" altLang="zh-TW" dirty="0"/>
              <a:t>how</a:t>
            </a:r>
            <a:r>
              <a:rPr lang="zh-TW" altLang="en-US" dirty="0"/>
              <a:t> </a:t>
            </a:r>
            <a:r>
              <a:rPr lang="en-US" altLang="zh-TW" dirty="0"/>
              <a:t>to</a:t>
            </a:r>
            <a:r>
              <a:rPr lang="zh-TW" altLang="en-US" dirty="0"/>
              <a:t> </a:t>
            </a:r>
            <a:r>
              <a:rPr lang="en-US" altLang="zh-TW" dirty="0"/>
              <a:t>apply</a:t>
            </a:r>
            <a:r>
              <a:rPr lang="zh-TW" altLang="en-US" dirty="0"/>
              <a:t> </a:t>
            </a:r>
            <a:r>
              <a:rPr lang="en-US" altLang="zh-TW" dirty="0"/>
              <a:t>quantum</a:t>
            </a:r>
            <a:r>
              <a:rPr lang="zh-TW" altLang="en-US" dirty="0"/>
              <a:t> </a:t>
            </a:r>
            <a:r>
              <a:rPr lang="en-US" altLang="zh-TW" dirty="0"/>
              <a:t>optimization</a:t>
            </a:r>
            <a:r>
              <a:rPr lang="zh-TW" altLang="en-US" dirty="0"/>
              <a:t> </a:t>
            </a:r>
            <a:r>
              <a:rPr lang="en-US" altLang="zh-TW" dirty="0"/>
              <a:t>to</a:t>
            </a:r>
            <a:r>
              <a:rPr lang="zh-TW" altLang="en-US" dirty="0"/>
              <a:t> </a:t>
            </a:r>
            <a:r>
              <a:rPr lang="en-US" altLang="zh-TW" dirty="0"/>
              <a:t>improve</a:t>
            </a:r>
            <a:r>
              <a:rPr lang="zh-TW" altLang="en-US" dirty="0"/>
              <a:t> </a:t>
            </a:r>
            <a:r>
              <a:rPr lang="en-US" altLang="zh-TW" dirty="0"/>
              <a:t>our</a:t>
            </a:r>
            <a:r>
              <a:rPr lang="zh-TW" altLang="en-US" dirty="0"/>
              <a:t> </a:t>
            </a:r>
            <a:r>
              <a:rPr lang="en-US" altLang="zh-TW" dirty="0"/>
              <a:t>life</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1</a:t>
            </a:fld>
            <a:endParaRPr lang="en-US"/>
          </a:p>
        </p:txBody>
      </p:sp>
    </p:spTree>
    <p:extLst>
      <p:ext uri="{BB962C8B-B14F-4D97-AF65-F5344CB8AC3E}">
        <p14:creationId xmlns:p14="http://schemas.microsoft.com/office/powerpoint/2010/main" val="2350788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12</a:t>
            </a:fld>
            <a:endParaRPr lang="en-US"/>
          </a:p>
        </p:txBody>
      </p:sp>
    </p:spTree>
    <p:extLst>
      <p:ext uri="{BB962C8B-B14F-4D97-AF65-F5344CB8AC3E}">
        <p14:creationId xmlns:p14="http://schemas.microsoft.com/office/powerpoint/2010/main" val="3945234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We</a:t>
            </a:r>
            <a:r>
              <a:rPr lang="zh-TW" altLang="en-US" dirty="0"/>
              <a:t> </a:t>
            </a:r>
            <a:r>
              <a:rPr lang="en-US" altLang="zh-TW" dirty="0"/>
              <a:t>researched</a:t>
            </a:r>
            <a:r>
              <a:rPr lang="zh-TW" altLang="en-US" dirty="0"/>
              <a:t> </a:t>
            </a:r>
            <a:r>
              <a:rPr lang="en-US" altLang="zh-TW" dirty="0"/>
              <a:t>a</a:t>
            </a:r>
            <a:r>
              <a:rPr lang="zh-TW" altLang="en-US" dirty="0"/>
              <a:t> </a:t>
            </a:r>
            <a:r>
              <a:rPr lang="en-US" altLang="zh-TW" dirty="0"/>
              <a:t>lot</a:t>
            </a:r>
            <a:r>
              <a:rPr lang="zh-TW" altLang="en-US" dirty="0"/>
              <a:t> </a:t>
            </a:r>
            <a:r>
              <a:rPr lang="en-US" altLang="zh-TW" dirty="0"/>
              <a:t>of</a:t>
            </a:r>
            <a:r>
              <a:rPr lang="zh-TW" altLang="en-US" dirty="0"/>
              <a:t> </a:t>
            </a:r>
            <a:r>
              <a:rPr lang="en-US" altLang="zh-TW" dirty="0"/>
              <a:t>field</a:t>
            </a:r>
            <a:r>
              <a:rPr lang="zh-TW" altLang="en-US" dirty="0"/>
              <a:t> </a:t>
            </a:r>
            <a:r>
              <a:rPr lang="en-US" altLang="zh-TW" dirty="0"/>
              <a:t>and</a:t>
            </a:r>
            <a:r>
              <a:rPr lang="zh-TW" altLang="en-US" dirty="0"/>
              <a:t> </a:t>
            </a:r>
            <a:r>
              <a:rPr lang="en-US" altLang="zh-TW" dirty="0"/>
              <a:t>finally,</a:t>
            </a:r>
            <a:r>
              <a:rPr lang="zh-TW" altLang="en-US" dirty="0"/>
              <a:t> </a:t>
            </a:r>
            <a:r>
              <a:rPr lang="en-US" altLang="zh-TW" dirty="0"/>
              <a:t>choose</a:t>
            </a:r>
            <a:r>
              <a:rPr lang="zh-TW" altLang="en-US" dirty="0"/>
              <a:t> </a:t>
            </a:r>
            <a:r>
              <a:rPr lang="en-US" altLang="zh-TW" dirty="0"/>
              <a:t>a</a:t>
            </a:r>
            <a:r>
              <a:rPr lang="zh-TW" altLang="en-US" dirty="0"/>
              <a:t> </a:t>
            </a:r>
            <a:r>
              <a:rPr lang="en-US" altLang="zh-TW" dirty="0"/>
              <a:t>field</a:t>
            </a:r>
            <a:r>
              <a:rPr lang="zh-TW" altLang="en-US" dirty="0"/>
              <a:t> </a:t>
            </a:r>
            <a:r>
              <a:rPr lang="en-US" altLang="zh-TW" dirty="0"/>
              <a:t>that</a:t>
            </a:r>
            <a:r>
              <a:rPr lang="zh-TW" altLang="en-US" dirty="0"/>
              <a:t> </a:t>
            </a:r>
            <a:r>
              <a:rPr lang="en-US" altLang="zh-TW" dirty="0"/>
              <a:t>has</a:t>
            </a:r>
            <a:r>
              <a:rPr lang="zh-TW" altLang="en-US" dirty="0"/>
              <a:t> </a:t>
            </a:r>
            <a:r>
              <a:rPr lang="en-US" altLang="zh-TW" dirty="0"/>
              <a:t>much</a:t>
            </a:r>
            <a:r>
              <a:rPr lang="zh-TW" altLang="en-US" dirty="0"/>
              <a:t> </a:t>
            </a:r>
            <a:r>
              <a:rPr lang="en-US" altLang="zh-TW" dirty="0"/>
              <a:t>potential</a:t>
            </a:r>
            <a:r>
              <a:rPr lang="zh-TW" altLang="en-US" dirty="0"/>
              <a:t> </a:t>
            </a:r>
            <a:r>
              <a:rPr lang="en-US" altLang="zh-TW" dirty="0"/>
              <a:t>and</a:t>
            </a:r>
            <a:r>
              <a:rPr lang="zh-TW" altLang="en-US" dirty="0"/>
              <a:t> </a:t>
            </a:r>
            <a:r>
              <a:rPr lang="en-US" altLang="zh-TW" dirty="0"/>
              <a:t>prospect.</a:t>
            </a:r>
            <a:r>
              <a:rPr lang="zh-TW" altLang="en-US" dirty="0"/>
              <a:t> </a:t>
            </a:r>
            <a:r>
              <a:rPr lang="en-US" altLang="zh-TW" dirty="0"/>
              <a:t>That</a:t>
            </a:r>
            <a:r>
              <a:rPr lang="zh-TW" altLang="en-US" dirty="0"/>
              <a:t> </a:t>
            </a:r>
            <a:r>
              <a:rPr lang="en-US" altLang="zh-TW" dirty="0"/>
              <a:t>is</a:t>
            </a:r>
            <a:r>
              <a:rPr lang="zh-TW" altLang="en-US" dirty="0"/>
              <a:t> </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2</a:t>
            </a:fld>
            <a:endParaRPr lang="en-US"/>
          </a:p>
        </p:txBody>
      </p:sp>
    </p:spTree>
    <p:extLst>
      <p:ext uri="{BB962C8B-B14F-4D97-AF65-F5344CB8AC3E}">
        <p14:creationId xmlns:p14="http://schemas.microsoft.com/office/powerpoint/2010/main" val="4185141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Wireless</a:t>
            </a:r>
            <a:r>
              <a:rPr lang="zh-TW" altLang="en-US" dirty="0"/>
              <a:t> </a:t>
            </a:r>
            <a:r>
              <a:rPr lang="en-US" altLang="zh-TW" dirty="0"/>
              <a:t>sensor</a:t>
            </a:r>
            <a:r>
              <a:rPr lang="zh-TW" altLang="en-US" dirty="0"/>
              <a:t> </a:t>
            </a:r>
            <a:r>
              <a:rPr lang="en-US" altLang="zh-TW" dirty="0"/>
              <a:t>network</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3</a:t>
            </a:fld>
            <a:endParaRPr lang="en-US"/>
          </a:p>
        </p:txBody>
      </p:sp>
    </p:spTree>
    <p:extLst>
      <p:ext uri="{BB962C8B-B14F-4D97-AF65-F5344CB8AC3E}">
        <p14:creationId xmlns:p14="http://schemas.microsoft.com/office/powerpoint/2010/main" val="2238936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Which</a:t>
            </a:r>
            <a:r>
              <a:rPr lang="zh-TW" altLang="en-US" dirty="0"/>
              <a:t> </a:t>
            </a:r>
            <a:r>
              <a:rPr lang="en-US" altLang="zh-TW" dirty="0"/>
              <a:t>is</a:t>
            </a:r>
            <a:r>
              <a:rPr lang="zh-TW" altLang="en-US" dirty="0"/>
              <a:t> </a:t>
            </a:r>
            <a:r>
              <a:rPr lang="en-US" altLang="zh-TW" dirty="0"/>
              <a:t>a</a:t>
            </a:r>
            <a:r>
              <a:rPr lang="zh-TW" altLang="en-US" dirty="0"/>
              <a:t> </a:t>
            </a:r>
            <a:r>
              <a:rPr lang="en-US" altLang="zh-TW" dirty="0"/>
              <a:t>topic</a:t>
            </a:r>
            <a:r>
              <a:rPr lang="zh-TW" altLang="en-US" dirty="0"/>
              <a:t> </a:t>
            </a:r>
            <a:r>
              <a:rPr lang="en-US" altLang="zh-TW" dirty="0"/>
              <a:t>that</a:t>
            </a:r>
            <a:r>
              <a:rPr lang="zh-TW" altLang="en-US" dirty="0"/>
              <a:t> </a:t>
            </a:r>
            <a:r>
              <a:rPr lang="en-US" altLang="zh-TW" dirty="0"/>
              <a:t>belong</a:t>
            </a:r>
            <a:r>
              <a:rPr lang="zh-TW" altLang="en-US" dirty="0"/>
              <a:t> </a:t>
            </a:r>
            <a:r>
              <a:rPr lang="en-US" altLang="zh-TW" dirty="0"/>
              <a:t>to</a:t>
            </a:r>
            <a:r>
              <a:rPr lang="zh-TW" altLang="en-US" dirty="0"/>
              <a:t> </a:t>
            </a:r>
            <a:r>
              <a:rPr lang="en-US" altLang="zh-TW" dirty="0"/>
              <a:t>IOT</a:t>
            </a:r>
            <a:r>
              <a:rPr lang="zh-TW" altLang="en-US" dirty="0"/>
              <a:t> </a:t>
            </a:r>
            <a:r>
              <a:rPr lang="en-US" altLang="zh-TW" dirty="0"/>
              <a:t>internet</a:t>
            </a:r>
            <a:r>
              <a:rPr lang="zh-TW" altLang="en-US" dirty="0"/>
              <a:t> </a:t>
            </a:r>
            <a:r>
              <a:rPr lang="en-US" altLang="zh-TW" dirty="0"/>
              <a:t>of</a:t>
            </a:r>
            <a:r>
              <a:rPr lang="zh-TW" altLang="en-US" dirty="0"/>
              <a:t> </a:t>
            </a:r>
            <a:r>
              <a:rPr lang="en-US" altLang="zh-TW" dirty="0"/>
              <a:t>things.</a:t>
            </a:r>
            <a:r>
              <a:rPr lang="zh-TW" altLang="en-US" dirty="0"/>
              <a:t> </a:t>
            </a:r>
            <a:r>
              <a:rPr lang="en-US" altLang="zh-TW" dirty="0"/>
              <a:t>The</a:t>
            </a:r>
            <a:r>
              <a:rPr lang="zh-TW" altLang="en-US" dirty="0"/>
              <a:t> </a:t>
            </a:r>
            <a:r>
              <a:rPr lang="en-US" altLang="zh-TW" dirty="0"/>
              <a:t>motivation</a:t>
            </a:r>
            <a:r>
              <a:rPr lang="zh-TW" altLang="en-US" dirty="0"/>
              <a:t> </a:t>
            </a:r>
            <a:r>
              <a:rPr lang="en-US" altLang="zh-TW" dirty="0"/>
              <a:t>here</a:t>
            </a:r>
            <a:r>
              <a:rPr lang="zh-TW" altLang="en-US" dirty="0"/>
              <a:t> </a:t>
            </a:r>
            <a:r>
              <a:rPr lang="en-US" altLang="zh-TW" dirty="0"/>
              <a:t>is</a:t>
            </a:r>
            <a:r>
              <a:rPr lang="zh-TW" altLang="en-US" dirty="0"/>
              <a:t> </a:t>
            </a:r>
            <a:r>
              <a:rPr lang="en-US" altLang="zh-TW" dirty="0"/>
              <a:t>that,</a:t>
            </a:r>
            <a:r>
              <a:rPr lang="zh-TW" altLang="en-US" dirty="0"/>
              <a:t> </a:t>
            </a:r>
            <a:r>
              <a:rPr lang="en-US" altLang="zh-TW" dirty="0"/>
              <a:t>with</a:t>
            </a:r>
            <a:r>
              <a:rPr lang="zh-TW" altLang="en-US" dirty="0"/>
              <a:t> </a:t>
            </a:r>
            <a:r>
              <a:rPr lang="en-US" altLang="zh-TW" dirty="0"/>
              <a:t>robust</a:t>
            </a:r>
            <a:r>
              <a:rPr lang="zh-TW" altLang="en-US" dirty="0"/>
              <a:t> </a:t>
            </a:r>
            <a:r>
              <a:rPr lang="en-US" altLang="zh-TW" dirty="0"/>
              <a:t>wireless</a:t>
            </a:r>
            <a:r>
              <a:rPr lang="zh-TW" altLang="en-US" dirty="0"/>
              <a:t> </a:t>
            </a:r>
            <a:r>
              <a:rPr lang="en-US" altLang="zh-TW" dirty="0"/>
              <a:t>sensor</a:t>
            </a:r>
            <a:r>
              <a:rPr lang="zh-TW" altLang="en-US" dirty="0"/>
              <a:t> </a:t>
            </a:r>
            <a:r>
              <a:rPr lang="en-US" altLang="zh-TW" dirty="0"/>
              <a:t>network,</a:t>
            </a:r>
            <a:r>
              <a:rPr lang="zh-TW" altLang="en-US" dirty="0"/>
              <a:t> </a:t>
            </a:r>
            <a:r>
              <a:rPr lang="en-US" altLang="zh-TW" dirty="0"/>
              <a:t>vehicles</a:t>
            </a:r>
            <a:r>
              <a:rPr lang="zh-TW" altLang="en-US" dirty="0"/>
              <a:t> </a:t>
            </a:r>
            <a:r>
              <a:rPr lang="en-US" altLang="zh-TW" dirty="0"/>
              <a:t>can</a:t>
            </a:r>
            <a:r>
              <a:rPr lang="zh-TW" altLang="en-US" dirty="0"/>
              <a:t> </a:t>
            </a:r>
            <a:r>
              <a:rPr lang="en-US" altLang="zh-TW" dirty="0"/>
              <a:t>prevent</a:t>
            </a:r>
            <a:r>
              <a:rPr lang="zh-TW" altLang="en-US" dirty="0"/>
              <a:t> </a:t>
            </a:r>
            <a:r>
              <a:rPr lang="en-US" altLang="zh-TW" dirty="0"/>
              <a:t>collision</a:t>
            </a:r>
            <a:r>
              <a:rPr lang="zh-TW" altLang="en-US" dirty="0"/>
              <a:t> </a:t>
            </a:r>
            <a:r>
              <a:rPr lang="en-US" altLang="zh-TW" dirty="0"/>
              <a:t>and</a:t>
            </a:r>
            <a:r>
              <a:rPr lang="zh-TW" altLang="en-US" dirty="0"/>
              <a:t> </a:t>
            </a:r>
            <a:r>
              <a:rPr lang="en-US" altLang="zh-TW" dirty="0"/>
              <a:t>locate</a:t>
            </a:r>
            <a:r>
              <a:rPr lang="zh-TW" altLang="en-US" dirty="0"/>
              <a:t> </a:t>
            </a:r>
            <a:r>
              <a:rPr lang="en-US" sz="1200" dirty="0">
                <a:solidFill>
                  <a:srgbClr val="476ADE"/>
                </a:solidFill>
              </a:rPr>
              <a:t>pedestrian</a:t>
            </a:r>
            <a:r>
              <a:rPr lang="zh-TW" altLang="en-US" sz="1200" dirty="0">
                <a:solidFill>
                  <a:srgbClr val="476ADE"/>
                </a:solidFill>
              </a:rPr>
              <a:t> </a:t>
            </a:r>
            <a:r>
              <a:rPr lang="en-US" altLang="zh-TW" sz="1200" dirty="0">
                <a:solidFill>
                  <a:srgbClr val="476ADE"/>
                </a:solidFill>
              </a:rPr>
              <a:t>so</a:t>
            </a:r>
            <a:r>
              <a:rPr lang="zh-TW" altLang="en-US" sz="1200" dirty="0">
                <a:solidFill>
                  <a:srgbClr val="476ADE"/>
                </a:solidFill>
              </a:rPr>
              <a:t> </a:t>
            </a:r>
            <a:r>
              <a:rPr lang="en-US" altLang="zh-TW" sz="1200" dirty="0">
                <a:solidFill>
                  <a:srgbClr val="476ADE"/>
                </a:solidFill>
              </a:rPr>
              <a:t>that</a:t>
            </a:r>
            <a:r>
              <a:rPr lang="zh-TW" altLang="en-US" sz="1200" dirty="0">
                <a:solidFill>
                  <a:srgbClr val="476ADE"/>
                </a:solidFill>
              </a:rPr>
              <a:t> </a:t>
            </a:r>
            <a:r>
              <a:rPr lang="en-US" altLang="zh-TW" sz="1200" dirty="0">
                <a:solidFill>
                  <a:srgbClr val="476ADE"/>
                </a:solidFill>
              </a:rPr>
              <a:t>the</a:t>
            </a:r>
            <a:r>
              <a:rPr lang="zh-TW" altLang="en-US" sz="1200" dirty="0">
                <a:solidFill>
                  <a:srgbClr val="476ADE"/>
                </a:solidFill>
              </a:rPr>
              <a:t> </a:t>
            </a:r>
            <a:r>
              <a:rPr lang="en-US" altLang="zh-TW" sz="1200" dirty="0">
                <a:solidFill>
                  <a:srgbClr val="476ADE"/>
                </a:solidFill>
              </a:rPr>
              <a:t>accident</a:t>
            </a:r>
            <a:r>
              <a:rPr lang="zh-TW" altLang="en-US" sz="1200" dirty="0">
                <a:solidFill>
                  <a:srgbClr val="476ADE"/>
                </a:solidFill>
              </a:rPr>
              <a:t> </a:t>
            </a:r>
            <a:r>
              <a:rPr lang="en-US" altLang="zh-TW" sz="1200" dirty="0">
                <a:solidFill>
                  <a:srgbClr val="476ADE"/>
                </a:solidFill>
              </a:rPr>
              <a:t>can</a:t>
            </a:r>
            <a:r>
              <a:rPr lang="zh-TW" altLang="en-US" sz="1200" dirty="0">
                <a:solidFill>
                  <a:srgbClr val="476ADE"/>
                </a:solidFill>
              </a:rPr>
              <a:t> </a:t>
            </a:r>
            <a:r>
              <a:rPr lang="en-US" altLang="zh-TW" sz="1200" dirty="0">
                <a:solidFill>
                  <a:srgbClr val="476ADE"/>
                </a:solidFill>
              </a:rPr>
              <a:t>be</a:t>
            </a:r>
            <a:r>
              <a:rPr lang="zh-TW" altLang="en-US" sz="1200" dirty="0">
                <a:solidFill>
                  <a:srgbClr val="476ADE"/>
                </a:solidFill>
              </a:rPr>
              <a:t> </a:t>
            </a:r>
            <a:r>
              <a:rPr lang="en-US" altLang="zh-TW" sz="1200" dirty="0">
                <a:solidFill>
                  <a:srgbClr val="476ADE"/>
                </a:solidFill>
              </a:rPr>
              <a:t>reduced</a:t>
            </a:r>
            <a:r>
              <a:rPr lang="zh-TW" altLang="en-US" sz="1200" dirty="0">
                <a:solidFill>
                  <a:srgbClr val="476ADE"/>
                </a:solidFill>
              </a:rPr>
              <a:t> </a:t>
            </a:r>
            <a:r>
              <a:rPr lang="en-US" altLang="zh-TW" sz="1200" dirty="0">
                <a:solidFill>
                  <a:srgbClr val="476ADE"/>
                </a:solidFill>
              </a:rPr>
              <a:t>and</a:t>
            </a:r>
            <a:r>
              <a:rPr lang="zh-TW" altLang="en-US" sz="1200" dirty="0">
                <a:solidFill>
                  <a:srgbClr val="476ADE"/>
                </a:solidFill>
              </a:rPr>
              <a:t> </a:t>
            </a:r>
            <a:r>
              <a:rPr lang="en-US" altLang="zh-TW" sz="1200" dirty="0">
                <a:solidFill>
                  <a:srgbClr val="476ADE"/>
                </a:solidFill>
              </a:rPr>
              <a:t>lives</a:t>
            </a:r>
            <a:r>
              <a:rPr lang="zh-TW" altLang="en-US" sz="1200" dirty="0">
                <a:solidFill>
                  <a:srgbClr val="476ADE"/>
                </a:solidFill>
              </a:rPr>
              <a:t> </a:t>
            </a:r>
            <a:r>
              <a:rPr lang="en-US" altLang="zh-TW" sz="1200" dirty="0">
                <a:solidFill>
                  <a:srgbClr val="476ADE"/>
                </a:solidFill>
              </a:rPr>
              <a:t>can</a:t>
            </a:r>
            <a:r>
              <a:rPr lang="zh-TW" altLang="en-US" sz="1200" dirty="0">
                <a:solidFill>
                  <a:srgbClr val="476ADE"/>
                </a:solidFill>
              </a:rPr>
              <a:t> </a:t>
            </a:r>
            <a:r>
              <a:rPr lang="en-US" altLang="zh-TW" sz="1200" dirty="0">
                <a:solidFill>
                  <a:srgbClr val="476ADE"/>
                </a:solidFill>
              </a:rPr>
              <a:t>be</a:t>
            </a:r>
            <a:r>
              <a:rPr lang="zh-TW" altLang="en-US" sz="1200" dirty="0">
                <a:solidFill>
                  <a:srgbClr val="476ADE"/>
                </a:solidFill>
              </a:rPr>
              <a:t> </a:t>
            </a:r>
            <a:r>
              <a:rPr lang="en-US" altLang="zh-TW" sz="1200" dirty="0" err="1">
                <a:solidFill>
                  <a:srgbClr val="476ADE"/>
                </a:solidFill>
              </a:rPr>
              <a:t>safed</a:t>
            </a:r>
            <a:r>
              <a:rPr lang="en-US" altLang="zh-TW" sz="1200" dirty="0">
                <a:solidFill>
                  <a:srgbClr val="476ADE"/>
                </a:solidFill>
              </a:rPr>
              <a:t>.</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4</a:t>
            </a:fld>
            <a:endParaRPr lang="en-US"/>
          </a:p>
        </p:txBody>
      </p:sp>
    </p:spTree>
    <p:extLst>
      <p:ext uri="{BB962C8B-B14F-4D97-AF65-F5344CB8AC3E}">
        <p14:creationId xmlns:p14="http://schemas.microsoft.com/office/powerpoint/2010/main" val="1657558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We</a:t>
            </a:r>
            <a:r>
              <a:rPr lang="zh-TW" altLang="en-US" dirty="0"/>
              <a:t> </a:t>
            </a:r>
            <a:r>
              <a:rPr lang="en-US" altLang="zh-TW" dirty="0"/>
              <a:t>apply</a:t>
            </a:r>
            <a:r>
              <a:rPr lang="zh-TW" altLang="en-US" dirty="0"/>
              <a:t> </a:t>
            </a:r>
            <a:r>
              <a:rPr lang="en-US" altLang="zh-TW" dirty="0"/>
              <a:t>quantum</a:t>
            </a:r>
            <a:r>
              <a:rPr lang="zh-TW" altLang="en-US" dirty="0"/>
              <a:t> </a:t>
            </a:r>
            <a:r>
              <a:rPr lang="en-US" altLang="zh-TW" dirty="0"/>
              <a:t>optimization</a:t>
            </a:r>
            <a:r>
              <a:rPr lang="zh-TW" altLang="en-US" dirty="0"/>
              <a:t> </a:t>
            </a:r>
            <a:r>
              <a:rPr lang="en-US" altLang="zh-TW" dirty="0"/>
              <a:t>to</a:t>
            </a:r>
            <a:r>
              <a:rPr lang="zh-TW" altLang="en-US" dirty="0"/>
              <a:t> </a:t>
            </a:r>
            <a:r>
              <a:rPr lang="en-US" altLang="zh-TW" dirty="0"/>
              <a:t>the</a:t>
            </a:r>
            <a:r>
              <a:rPr lang="zh-TW" altLang="en-US" dirty="0"/>
              <a:t> </a:t>
            </a:r>
            <a:r>
              <a:rPr lang="en-US" altLang="zh-TW" dirty="0"/>
              <a:t>follow</a:t>
            </a:r>
            <a:r>
              <a:rPr lang="zh-TW" altLang="en-US" dirty="0"/>
              <a:t> </a:t>
            </a:r>
            <a:r>
              <a:rPr lang="en-US" altLang="zh-TW" dirty="0"/>
              <a:t>problem.</a:t>
            </a:r>
            <a:r>
              <a:rPr lang="zh-TW" altLang="en-US" dirty="0"/>
              <a:t> </a:t>
            </a:r>
            <a:r>
              <a:rPr lang="en-US" altLang="zh-TW" dirty="0"/>
              <a:t>Yes,</a:t>
            </a:r>
            <a:r>
              <a:rPr lang="zh-TW" altLang="en-US" dirty="0"/>
              <a:t> </a:t>
            </a:r>
            <a:r>
              <a:rPr lang="en-US" altLang="zh-TW" dirty="0"/>
              <a:t>we</a:t>
            </a:r>
            <a:r>
              <a:rPr lang="zh-TW" altLang="en-US" dirty="0"/>
              <a:t> </a:t>
            </a:r>
            <a:r>
              <a:rPr lang="en-US" altLang="zh-TW" dirty="0"/>
              <a:t>built</a:t>
            </a:r>
            <a:r>
              <a:rPr lang="zh-TW" altLang="en-US" dirty="0"/>
              <a:t> </a:t>
            </a:r>
            <a:r>
              <a:rPr lang="en-US" altLang="zh-TW" dirty="0"/>
              <a:t>3</a:t>
            </a:r>
            <a:r>
              <a:rPr lang="zh-TW" altLang="en-US" dirty="0"/>
              <a:t> </a:t>
            </a:r>
            <a:r>
              <a:rPr lang="en-US" altLang="zh-TW" dirty="0"/>
              <a:t>applications</a:t>
            </a:r>
            <a:r>
              <a:rPr lang="zh-TW" altLang="en-US" dirty="0"/>
              <a:t> </a:t>
            </a:r>
            <a:r>
              <a:rPr lang="en-US" altLang="zh-TW" dirty="0"/>
              <a:t>instead</a:t>
            </a:r>
            <a:r>
              <a:rPr lang="zh-TW" altLang="en-US" dirty="0"/>
              <a:t> </a:t>
            </a:r>
            <a:r>
              <a:rPr lang="en-US" altLang="zh-TW" dirty="0"/>
              <a:t>of</a:t>
            </a:r>
            <a:r>
              <a:rPr lang="zh-TW" altLang="en-US" dirty="0"/>
              <a:t> </a:t>
            </a:r>
            <a:r>
              <a:rPr lang="en-US" altLang="zh-TW" dirty="0"/>
              <a:t>1.</a:t>
            </a:r>
            <a:r>
              <a:rPr lang="zh-TW" altLang="en-US" dirty="0"/>
              <a:t> </a:t>
            </a:r>
            <a:r>
              <a:rPr lang="en-US" altLang="zh-TW" dirty="0"/>
              <a:t>All</a:t>
            </a:r>
            <a:r>
              <a:rPr lang="zh-TW" altLang="en-US" dirty="0"/>
              <a:t> </a:t>
            </a:r>
            <a:r>
              <a:rPr lang="en-US" altLang="zh-TW" dirty="0"/>
              <a:t>the</a:t>
            </a:r>
            <a:r>
              <a:rPr lang="zh-TW" altLang="en-US" dirty="0"/>
              <a:t> </a:t>
            </a:r>
            <a:r>
              <a:rPr lang="en-US" altLang="zh-TW" dirty="0"/>
              <a:t>applications</a:t>
            </a:r>
            <a:r>
              <a:rPr lang="zh-TW" altLang="en-US" dirty="0"/>
              <a:t> </a:t>
            </a:r>
            <a:r>
              <a:rPr lang="en-US" altLang="zh-TW" dirty="0"/>
              <a:t>are</a:t>
            </a:r>
            <a:r>
              <a:rPr lang="zh-TW" altLang="en-US" dirty="0"/>
              <a:t> </a:t>
            </a:r>
            <a:r>
              <a:rPr lang="en-US" altLang="zh-TW" dirty="0"/>
              <a:t>associate</a:t>
            </a:r>
            <a:r>
              <a:rPr lang="zh-TW" altLang="en-US" dirty="0"/>
              <a:t> </a:t>
            </a:r>
            <a:r>
              <a:rPr lang="en-US" altLang="zh-TW" dirty="0"/>
              <a:t>with</a:t>
            </a:r>
            <a:r>
              <a:rPr lang="zh-TW" altLang="en-US" dirty="0"/>
              <a:t> </a:t>
            </a:r>
            <a:r>
              <a:rPr lang="en-US" altLang="zh-TW" dirty="0"/>
              <a:t>quantum</a:t>
            </a:r>
            <a:r>
              <a:rPr lang="zh-TW" altLang="en-US" dirty="0"/>
              <a:t> </a:t>
            </a:r>
            <a:r>
              <a:rPr lang="en-US" altLang="zh-TW" dirty="0"/>
              <a:t>computing.</a:t>
            </a:r>
          </a:p>
          <a:p>
            <a:r>
              <a:rPr lang="en-US" altLang="zh-TW" dirty="0"/>
              <a:t>First,</a:t>
            </a:r>
            <a:r>
              <a:rPr lang="zh-TW" altLang="en-US" dirty="0"/>
              <a:t> </a:t>
            </a:r>
            <a:r>
              <a:rPr lang="en-US" altLang="zh-TW" dirty="0"/>
              <a:t>sensor</a:t>
            </a:r>
            <a:r>
              <a:rPr lang="zh-TW" altLang="en-US" dirty="0"/>
              <a:t> </a:t>
            </a:r>
            <a:r>
              <a:rPr lang="en-US" altLang="zh-TW" dirty="0"/>
              <a:t>distribution</a:t>
            </a:r>
          </a:p>
          <a:p>
            <a:r>
              <a:rPr lang="en-US" altLang="zh-TW" dirty="0"/>
              <a:t>Second,</a:t>
            </a:r>
            <a:r>
              <a:rPr lang="zh-TW" altLang="en-US" dirty="0"/>
              <a:t> </a:t>
            </a:r>
            <a:r>
              <a:rPr lang="en-US" altLang="zh-TW" dirty="0"/>
              <a:t>vehicle</a:t>
            </a:r>
            <a:r>
              <a:rPr lang="zh-TW" altLang="en-US" dirty="0"/>
              <a:t> </a:t>
            </a:r>
            <a:r>
              <a:rPr lang="en-US" altLang="zh-TW" dirty="0"/>
              <a:t>localization</a:t>
            </a:r>
          </a:p>
          <a:p>
            <a:r>
              <a:rPr lang="en-US" altLang="zh-TW" dirty="0"/>
              <a:t>Third,</a:t>
            </a:r>
            <a:r>
              <a:rPr lang="zh-TW" altLang="en-US" dirty="0"/>
              <a:t> </a:t>
            </a:r>
            <a:r>
              <a:rPr lang="en-US" altLang="zh-TW" dirty="0"/>
              <a:t>data</a:t>
            </a:r>
            <a:r>
              <a:rPr lang="zh-TW" altLang="en-US" dirty="0"/>
              <a:t> </a:t>
            </a:r>
            <a:r>
              <a:rPr lang="en-US" altLang="zh-TW" dirty="0"/>
              <a:t>synchronization</a:t>
            </a:r>
            <a:r>
              <a:rPr lang="zh-TW" altLang="en-US" dirty="0"/>
              <a:t> </a:t>
            </a:r>
            <a:r>
              <a:rPr lang="en-US" altLang="zh-TW" dirty="0"/>
              <a:t>protocol</a:t>
            </a:r>
          </a:p>
          <a:p>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5</a:t>
            </a:fld>
            <a:endParaRPr lang="en-US"/>
          </a:p>
        </p:txBody>
      </p:sp>
    </p:spTree>
    <p:extLst>
      <p:ext uri="{BB962C8B-B14F-4D97-AF65-F5344CB8AC3E}">
        <p14:creationId xmlns:p14="http://schemas.microsoft.com/office/powerpoint/2010/main" val="2031455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Let’s</a:t>
            </a:r>
            <a:r>
              <a:rPr lang="zh-TW" altLang="en-US" dirty="0"/>
              <a:t> </a:t>
            </a:r>
            <a:r>
              <a:rPr lang="en-US" altLang="zh-TW" dirty="0"/>
              <a:t>start</a:t>
            </a:r>
            <a:r>
              <a:rPr lang="zh-TW" altLang="en-US" dirty="0"/>
              <a:t> </a:t>
            </a:r>
            <a:r>
              <a:rPr lang="en-US" altLang="zh-TW" dirty="0"/>
              <a:t>from</a:t>
            </a:r>
            <a:r>
              <a:rPr lang="zh-TW" altLang="en-US" dirty="0"/>
              <a:t> </a:t>
            </a:r>
            <a:r>
              <a:rPr lang="en-US" altLang="zh-TW" dirty="0"/>
              <a:t>the</a:t>
            </a:r>
            <a:r>
              <a:rPr lang="zh-TW" altLang="en-US" dirty="0"/>
              <a:t> </a:t>
            </a:r>
            <a:r>
              <a:rPr lang="en-US" altLang="zh-TW" dirty="0"/>
              <a:t>first</a:t>
            </a:r>
            <a:r>
              <a:rPr lang="zh-TW" altLang="en-US" dirty="0"/>
              <a:t> </a:t>
            </a:r>
            <a:r>
              <a:rPr lang="en-US" altLang="zh-TW" dirty="0"/>
              <a:t>application:</a:t>
            </a:r>
            <a:r>
              <a:rPr lang="zh-TW" altLang="en-US" dirty="0"/>
              <a:t> </a:t>
            </a:r>
            <a:r>
              <a:rPr lang="en-US" altLang="zh-TW" dirty="0"/>
              <a:t>sensor</a:t>
            </a:r>
            <a:r>
              <a:rPr lang="zh-TW" altLang="en-US" dirty="0"/>
              <a:t> </a:t>
            </a:r>
            <a:r>
              <a:rPr lang="en-US" altLang="zh-TW" dirty="0"/>
              <a:t>distribution</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6</a:t>
            </a:fld>
            <a:endParaRPr lang="en-US"/>
          </a:p>
        </p:txBody>
      </p:sp>
    </p:spTree>
    <p:extLst>
      <p:ext uri="{BB962C8B-B14F-4D97-AF65-F5344CB8AC3E}">
        <p14:creationId xmlns:p14="http://schemas.microsoft.com/office/powerpoint/2010/main" val="874242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That is, it is a partition of the graph's vertices into two complementary sets </a:t>
            </a:r>
            <a:r>
              <a:rPr lang="en-US" sz="1200" b="0" i="1" kern="1200" dirty="0">
                <a:solidFill>
                  <a:schemeClr val="tx1"/>
                </a:solidFill>
                <a:effectLst/>
                <a:latin typeface="+mn-lt"/>
                <a:ea typeface="+mn-ea"/>
                <a:cs typeface="+mn-cs"/>
              </a:rPr>
              <a:t>S</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such that the number of edges between the set </a:t>
            </a:r>
            <a:r>
              <a:rPr lang="en-US" sz="1200" b="0" i="1" kern="1200" dirty="0">
                <a:solidFill>
                  <a:schemeClr val="tx1"/>
                </a:solidFill>
                <a:effectLst/>
                <a:latin typeface="+mn-lt"/>
                <a:ea typeface="+mn-ea"/>
                <a:cs typeface="+mn-cs"/>
              </a:rPr>
              <a:t>S</a:t>
            </a:r>
            <a:r>
              <a:rPr lang="en-US" sz="1200" b="0" i="0" kern="1200" dirty="0">
                <a:solidFill>
                  <a:schemeClr val="tx1"/>
                </a:solidFill>
                <a:effectLst/>
                <a:latin typeface="+mn-lt"/>
                <a:ea typeface="+mn-ea"/>
                <a:cs typeface="+mn-cs"/>
              </a:rPr>
              <a:t> and the set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is as large as possible. The problem of finding a maximum cut in a graph is known as the </a:t>
            </a:r>
            <a:r>
              <a:rPr lang="en-US" sz="1200" b="1" i="0" kern="1200" dirty="0">
                <a:solidFill>
                  <a:schemeClr val="tx1"/>
                </a:solidFill>
                <a:effectLst/>
                <a:latin typeface="+mn-lt"/>
                <a:ea typeface="+mn-ea"/>
                <a:cs typeface="+mn-cs"/>
              </a:rPr>
              <a:t>Max-Cut Problem.</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8</a:t>
            </a:fld>
            <a:endParaRPr lang="en-US"/>
          </a:p>
        </p:txBody>
      </p:sp>
    </p:spTree>
    <p:extLst>
      <p:ext uri="{BB962C8B-B14F-4D97-AF65-F5344CB8AC3E}">
        <p14:creationId xmlns:p14="http://schemas.microsoft.com/office/powerpoint/2010/main" val="2945723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That is, it is a partition of the graph's vertices into two complementary sets </a:t>
            </a:r>
            <a:r>
              <a:rPr lang="en-US" sz="1200" b="0" i="1" kern="1200" dirty="0">
                <a:solidFill>
                  <a:schemeClr val="tx1"/>
                </a:solidFill>
                <a:effectLst/>
                <a:latin typeface="+mn-lt"/>
                <a:ea typeface="+mn-ea"/>
                <a:cs typeface="+mn-cs"/>
              </a:rPr>
              <a:t>S</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such that the number of edges between the set </a:t>
            </a:r>
            <a:r>
              <a:rPr lang="en-US" sz="1200" b="0" i="1" kern="1200" dirty="0">
                <a:solidFill>
                  <a:schemeClr val="tx1"/>
                </a:solidFill>
                <a:effectLst/>
                <a:latin typeface="+mn-lt"/>
                <a:ea typeface="+mn-ea"/>
                <a:cs typeface="+mn-cs"/>
              </a:rPr>
              <a:t>S</a:t>
            </a:r>
            <a:r>
              <a:rPr lang="en-US" sz="1200" b="0" i="0" kern="1200" dirty="0">
                <a:solidFill>
                  <a:schemeClr val="tx1"/>
                </a:solidFill>
                <a:effectLst/>
                <a:latin typeface="+mn-lt"/>
                <a:ea typeface="+mn-ea"/>
                <a:cs typeface="+mn-cs"/>
              </a:rPr>
              <a:t> and the set </a:t>
            </a:r>
            <a:r>
              <a:rPr lang="en-US" sz="1200" b="0" i="1" kern="1200" dirty="0">
                <a:solidFill>
                  <a:schemeClr val="tx1"/>
                </a:solidFill>
                <a:effectLst/>
                <a:latin typeface="+mn-lt"/>
                <a:ea typeface="+mn-ea"/>
                <a:cs typeface="+mn-cs"/>
              </a:rPr>
              <a:t>T</a:t>
            </a:r>
            <a:r>
              <a:rPr lang="en-US" sz="1200" b="0" i="0" kern="1200" dirty="0">
                <a:solidFill>
                  <a:schemeClr val="tx1"/>
                </a:solidFill>
                <a:effectLst/>
                <a:latin typeface="+mn-lt"/>
                <a:ea typeface="+mn-ea"/>
                <a:cs typeface="+mn-cs"/>
              </a:rPr>
              <a:t> is as large as possible. The problem of finding a maximum cut in a graph is known as the </a:t>
            </a:r>
            <a:r>
              <a:rPr lang="en-US" sz="1200" b="1" i="0" kern="1200" dirty="0">
                <a:solidFill>
                  <a:schemeClr val="tx1"/>
                </a:solidFill>
                <a:effectLst/>
                <a:latin typeface="+mn-lt"/>
                <a:ea typeface="+mn-ea"/>
                <a:cs typeface="+mn-cs"/>
              </a:rPr>
              <a:t>Max-Cut Problem.</a:t>
            </a:r>
            <a:endParaRPr lang="en-TW" dirty="0"/>
          </a:p>
          <a:p>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9</a:t>
            </a:fld>
            <a:endParaRPr lang="en-US"/>
          </a:p>
        </p:txBody>
      </p:sp>
    </p:spTree>
    <p:extLst>
      <p:ext uri="{BB962C8B-B14F-4D97-AF65-F5344CB8AC3E}">
        <p14:creationId xmlns:p14="http://schemas.microsoft.com/office/powerpoint/2010/main" val="2605410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TW" dirty="0"/>
              <a:t>With</a:t>
            </a:r>
            <a:r>
              <a:rPr lang="zh-TW" altLang="en-US" dirty="0"/>
              <a:t> </a:t>
            </a:r>
            <a:r>
              <a:rPr lang="en-US" altLang="zh-TW" dirty="0"/>
              <a:t>the</a:t>
            </a:r>
            <a:r>
              <a:rPr lang="zh-TW" altLang="en-US" dirty="0"/>
              <a:t> </a:t>
            </a:r>
            <a:r>
              <a:rPr lang="en-US" altLang="zh-TW" dirty="0"/>
              <a:t>help</a:t>
            </a:r>
            <a:r>
              <a:rPr lang="zh-TW" altLang="en-US" dirty="0"/>
              <a:t> </a:t>
            </a:r>
            <a:r>
              <a:rPr lang="en-US" altLang="zh-TW" dirty="0"/>
              <a:t>of</a:t>
            </a:r>
            <a:r>
              <a:rPr lang="zh-TW" altLang="en-US" dirty="0"/>
              <a:t> </a:t>
            </a:r>
            <a:r>
              <a:rPr lang="en-US" altLang="zh-TW" dirty="0"/>
              <a:t>quantum</a:t>
            </a:r>
            <a:r>
              <a:rPr lang="zh-TW" altLang="en-US" dirty="0"/>
              <a:t> </a:t>
            </a:r>
            <a:r>
              <a:rPr lang="en-US" altLang="zh-TW" dirty="0"/>
              <a:t>optimizer</a:t>
            </a:r>
            <a:r>
              <a:rPr lang="zh-TW" altLang="en-US" dirty="0"/>
              <a:t> </a:t>
            </a:r>
            <a:r>
              <a:rPr lang="en-US" altLang="zh-TW" dirty="0"/>
              <a:t>QAOA,</a:t>
            </a:r>
            <a:r>
              <a:rPr lang="zh-TW" altLang="en-US" dirty="0"/>
              <a:t> </a:t>
            </a:r>
            <a:r>
              <a:rPr lang="en-US" altLang="zh-TW" dirty="0"/>
              <a:t>if</a:t>
            </a:r>
            <a:r>
              <a:rPr lang="zh-TW" altLang="en-US" dirty="0"/>
              <a:t> </a:t>
            </a:r>
            <a:r>
              <a:rPr lang="en-US" altLang="zh-TW" dirty="0"/>
              <a:t>the</a:t>
            </a:r>
            <a:r>
              <a:rPr lang="zh-TW" altLang="en-US" dirty="0"/>
              <a:t> </a:t>
            </a:r>
            <a:r>
              <a:rPr lang="en-US" altLang="zh-TW" dirty="0"/>
              <a:t>number</a:t>
            </a:r>
            <a:r>
              <a:rPr lang="zh-TW" altLang="en-US" dirty="0"/>
              <a:t> </a:t>
            </a:r>
            <a:r>
              <a:rPr lang="en-US" altLang="zh-TW" dirty="0"/>
              <a:t>of</a:t>
            </a:r>
            <a:r>
              <a:rPr lang="zh-TW" altLang="en-US" dirty="0"/>
              <a:t> </a:t>
            </a:r>
            <a:r>
              <a:rPr lang="en-US" altLang="zh-TW" dirty="0"/>
              <a:t>qubits</a:t>
            </a:r>
            <a:r>
              <a:rPr lang="zh-TW" altLang="en-US" dirty="0"/>
              <a:t> </a:t>
            </a:r>
            <a:r>
              <a:rPr lang="en-US" altLang="zh-TW" dirty="0"/>
              <a:t>or</a:t>
            </a:r>
            <a:r>
              <a:rPr lang="zh-TW" altLang="en-US" dirty="0"/>
              <a:t> </a:t>
            </a:r>
            <a:r>
              <a:rPr lang="en-US" altLang="zh-TW" dirty="0"/>
              <a:t>binary</a:t>
            </a:r>
            <a:r>
              <a:rPr lang="zh-TW" altLang="en-US" dirty="0"/>
              <a:t> </a:t>
            </a:r>
            <a:r>
              <a:rPr lang="en-US" altLang="zh-TW" dirty="0"/>
              <a:t>variables</a:t>
            </a:r>
            <a:r>
              <a:rPr lang="zh-TW" altLang="en-US" dirty="0"/>
              <a:t> </a:t>
            </a:r>
            <a:endParaRPr lang="en-TW" dirty="0"/>
          </a:p>
        </p:txBody>
      </p:sp>
      <p:sp>
        <p:nvSpPr>
          <p:cNvPr id="4" name="Slide Number Placeholder 3"/>
          <p:cNvSpPr>
            <a:spLocks noGrp="1"/>
          </p:cNvSpPr>
          <p:nvPr>
            <p:ph type="sldNum" sz="quarter" idx="5"/>
          </p:nvPr>
        </p:nvSpPr>
        <p:spPr/>
        <p:txBody>
          <a:bodyPr/>
          <a:lstStyle/>
          <a:p>
            <a:fld id="{652F1279-6CE4-4169-83D3-4483097B6907}" type="slidenum">
              <a:rPr lang="en-US" smtClean="0"/>
              <a:t>10</a:t>
            </a:fld>
            <a:endParaRPr lang="en-US"/>
          </a:p>
        </p:txBody>
      </p:sp>
    </p:spTree>
    <p:extLst>
      <p:ext uri="{BB962C8B-B14F-4D97-AF65-F5344CB8AC3E}">
        <p14:creationId xmlns:p14="http://schemas.microsoft.com/office/powerpoint/2010/main" val="37318897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ontents slide layout">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AB7E7120-FAAE-44F5-AACF-991BD125A6D7}"/>
              </a:ext>
            </a:extLst>
          </p:cNvPr>
          <p:cNvSpPr/>
          <p:nvPr userDrawn="1"/>
        </p:nvSpPr>
        <p:spPr>
          <a:xfrm>
            <a:off x="7280548" y="5979856"/>
            <a:ext cx="4218052" cy="427271"/>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 name="Rectangle 9">
            <a:extLst>
              <a:ext uri="{FF2B5EF4-FFF2-40B4-BE49-F238E27FC236}">
                <a16:creationId xmlns:a16="http://schemas.microsoft.com/office/drawing/2014/main" id="{5EB969EB-0B65-4D1F-AA88-6C4DF2393956}"/>
              </a:ext>
            </a:extLst>
          </p:cNvPr>
          <p:cNvSpPr/>
          <p:nvPr userDrawn="1"/>
        </p:nvSpPr>
        <p:spPr>
          <a:xfrm>
            <a:off x="1414" y="5445352"/>
            <a:ext cx="12190587" cy="208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3" name="Rectangle 10">
            <a:extLst>
              <a:ext uri="{FF2B5EF4-FFF2-40B4-BE49-F238E27FC236}">
                <a16:creationId xmlns:a16="http://schemas.microsoft.com/office/drawing/2014/main" id="{51B7096F-D553-42E4-BCC1-F83D5003D11A}"/>
              </a:ext>
            </a:extLst>
          </p:cNvPr>
          <p:cNvSpPr/>
          <p:nvPr userDrawn="1"/>
        </p:nvSpPr>
        <p:spPr>
          <a:xfrm>
            <a:off x="1414" y="5778002"/>
            <a:ext cx="12190587" cy="2088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4" name="Rectangle 11">
            <a:extLst>
              <a:ext uri="{FF2B5EF4-FFF2-40B4-BE49-F238E27FC236}">
                <a16:creationId xmlns:a16="http://schemas.microsoft.com/office/drawing/2014/main" id="{5314F97C-C141-467A-991D-DC4595FFA343}"/>
              </a:ext>
            </a:extLst>
          </p:cNvPr>
          <p:cNvSpPr/>
          <p:nvPr userDrawn="1"/>
        </p:nvSpPr>
        <p:spPr>
          <a:xfrm>
            <a:off x="1414" y="5112702"/>
            <a:ext cx="12190587" cy="20880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sp>
        <p:nvSpPr>
          <p:cNvPr id="5" name="Rectangle 12">
            <a:extLst>
              <a:ext uri="{FF2B5EF4-FFF2-40B4-BE49-F238E27FC236}">
                <a16:creationId xmlns:a16="http://schemas.microsoft.com/office/drawing/2014/main" id="{6F0787BA-C7F4-402E-86B4-3A6915FE94FB}"/>
              </a:ext>
            </a:extLst>
          </p:cNvPr>
          <p:cNvSpPr/>
          <p:nvPr userDrawn="1"/>
        </p:nvSpPr>
        <p:spPr>
          <a:xfrm>
            <a:off x="1414" y="4780052"/>
            <a:ext cx="12190587" cy="2088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latin typeface="+mn-lt"/>
            </a:endParaRPr>
          </a:p>
        </p:txBody>
      </p:sp>
      <p:grpSp>
        <p:nvGrpSpPr>
          <p:cNvPr id="9" name="Group 8">
            <a:extLst>
              <a:ext uri="{FF2B5EF4-FFF2-40B4-BE49-F238E27FC236}">
                <a16:creationId xmlns:a16="http://schemas.microsoft.com/office/drawing/2014/main" id="{EB79AFEE-C350-4996-ACF0-82F8F6C171D6}"/>
              </a:ext>
            </a:extLst>
          </p:cNvPr>
          <p:cNvGrpSpPr/>
          <p:nvPr userDrawn="1"/>
        </p:nvGrpSpPr>
        <p:grpSpPr>
          <a:xfrm>
            <a:off x="6932024" y="1497102"/>
            <a:ext cx="4495596" cy="4776801"/>
            <a:chOff x="6446339" y="1280897"/>
            <a:chExt cx="4320717" cy="5285178"/>
          </a:xfrm>
        </p:grpSpPr>
        <p:sp>
          <p:nvSpPr>
            <p:cNvPr id="10" name="Freeform: Shape 9">
              <a:extLst>
                <a:ext uri="{FF2B5EF4-FFF2-40B4-BE49-F238E27FC236}">
                  <a16:creationId xmlns:a16="http://schemas.microsoft.com/office/drawing/2014/main" id="{09DB13DA-DABB-42AD-8C79-B92DB5C2A07E}"/>
                </a:ext>
              </a:extLst>
            </p:cNvPr>
            <p:cNvSpPr/>
            <p:nvPr/>
          </p:nvSpPr>
          <p:spPr>
            <a:xfrm>
              <a:off x="7360122" y="5629227"/>
              <a:ext cx="2033648" cy="936848"/>
            </a:xfrm>
            <a:custGeom>
              <a:avLst/>
              <a:gdLst>
                <a:gd name="connsiteX0" fmla="*/ 448273 w 847725"/>
                <a:gd name="connsiteY0" fmla="*/ 7144 h 390525"/>
                <a:gd name="connsiteX1" fmla="*/ 464466 w 847725"/>
                <a:gd name="connsiteY1" fmla="*/ 184309 h 390525"/>
                <a:gd name="connsiteX2" fmla="*/ 452083 w 847725"/>
                <a:gd name="connsiteY2" fmla="*/ 224314 h 390525"/>
                <a:gd name="connsiteX3" fmla="*/ 352071 w 847725"/>
                <a:gd name="connsiteY3" fmla="*/ 269081 h 390525"/>
                <a:gd name="connsiteX4" fmla="*/ 30126 w 847725"/>
                <a:gd name="connsiteY4" fmla="*/ 283369 h 390525"/>
                <a:gd name="connsiteX5" fmla="*/ 7266 w 847725"/>
                <a:gd name="connsiteY5" fmla="*/ 285274 h 390525"/>
                <a:gd name="connsiteX6" fmla="*/ 12981 w 847725"/>
                <a:gd name="connsiteY6" fmla="*/ 292894 h 390525"/>
                <a:gd name="connsiteX7" fmla="*/ 439701 w 847725"/>
                <a:gd name="connsiteY7" fmla="*/ 384334 h 390525"/>
                <a:gd name="connsiteX8" fmla="*/ 455893 w 847725"/>
                <a:gd name="connsiteY8" fmla="*/ 385286 h 390525"/>
                <a:gd name="connsiteX9" fmla="*/ 829273 w 847725"/>
                <a:gd name="connsiteY9" fmla="*/ 321469 h 390525"/>
                <a:gd name="connsiteX10" fmla="*/ 797841 w 847725"/>
                <a:gd name="connsiteY10" fmla="*/ 52864 h 390525"/>
                <a:gd name="connsiteX11" fmla="*/ 448273 w 847725"/>
                <a:gd name="connsiteY11" fmla="*/ 7144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390525">
                  <a:moveTo>
                    <a:pt x="448273" y="7144"/>
                  </a:moveTo>
                  <a:cubicBezTo>
                    <a:pt x="460656" y="89059"/>
                    <a:pt x="469228" y="136684"/>
                    <a:pt x="464466" y="184309"/>
                  </a:cubicBezTo>
                  <a:cubicBezTo>
                    <a:pt x="463513" y="196691"/>
                    <a:pt x="460656" y="208121"/>
                    <a:pt x="452083" y="224314"/>
                  </a:cubicBezTo>
                  <a:cubicBezTo>
                    <a:pt x="433033" y="261461"/>
                    <a:pt x="379693" y="268129"/>
                    <a:pt x="352071" y="269081"/>
                  </a:cubicBezTo>
                  <a:cubicBezTo>
                    <a:pt x="256821" y="270986"/>
                    <a:pt x="63463" y="282416"/>
                    <a:pt x="30126" y="283369"/>
                  </a:cubicBezTo>
                  <a:cubicBezTo>
                    <a:pt x="26316" y="283369"/>
                    <a:pt x="5361" y="283369"/>
                    <a:pt x="7266" y="285274"/>
                  </a:cubicBezTo>
                  <a:cubicBezTo>
                    <a:pt x="8218" y="286226"/>
                    <a:pt x="12981" y="292894"/>
                    <a:pt x="12981" y="292894"/>
                  </a:cubicBezTo>
                  <a:cubicBezTo>
                    <a:pt x="24411" y="308134"/>
                    <a:pt x="381598" y="373856"/>
                    <a:pt x="439701" y="384334"/>
                  </a:cubicBezTo>
                  <a:cubicBezTo>
                    <a:pt x="445416" y="385286"/>
                    <a:pt x="450178" y="385286"/>
                    <a:pt x="455893" y="385286"/>
                  </a:cubicBezTo>
                  <a:cubicBezTo>
                    <a:pt x="508281" y="381476"/>
                    <a:pt x="794983" y="355759"/>
                    <a:pt x="829273" y="321469"/>
                  </a:cubicBezTo>
                  <a:cubicBezTo>
                    <a:pt x="870231" y="279559"/>
                    <a:pt x="827368" y="142399"/>
                    <a:pt x="797841" y="52864"/>
                  </a:cubicBezTo>
                  <a:cubicBezTo>
                    <a:pt x="810223" y="42386"/>
                    <a:pt x="634963" y="21431"/>
                    <a:pt x="448273" y="7144"/>
                  </a:cubicBezTo>
                  <a:close/>
                </a:path>
              </a:pathLst>
            </a:custGeom>
            <a:solidFill>
              <a:srgbClr val="B3B3B3"/>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869804C-4A6D-4BE0-86D7-115D8C64A339}"/>
                </a:ext>
              </a:extLst>
            </p:cNvPr>
            <p:cNvSpPr/>
            <p:nvPr/>
          </p:nvSpPr>
          <p:spPr>
            <a:xfrm>
              <a:off x="7358820" y="5629227"/>
              <a:ext cx="1987948" cy="913998"/>
            </a:xfrm>
            <a:custGeom>
              <a:avLst/>
              <a:gdLst>
                <a:gd name="connsiteX0" fmla="*/ 436434 w 828675"/>
                <a:gd name="connsiteY0" fmla="*/ 7144 h 381000"/>
                <a:gd name="connsiteX1" fmla="*/ 452626 w 828675"/>
                <a:gd name="connsiteY1" fmla="*/ 178594 h 381000"/>
                <a:gd name="connsiteX2" fmla="*/ 440244 w 828675"/>
                <a:gd name="connsiteY2" fmla="*/ 217646 h 381000"/>
                <a:gd name="connsiteX3" fmla="*/ 342136 w 828675"/>
                <a:gd name="connsiteY3" fmla="*/ 260509 h 381000"/>
                <a:gd name="connsiteX4" fmla="*/ 11619 w 828675"/>
                <a:gd name="connsiteY4" fmla="*/ 281464 h 381000"/>
                <a:gd name="connsiteX5" fmla="*/ 428814 w 828675"/>
                <a:gd name="connsiteY5" fmla="*/ 372904 h 381000"/>
                <a:gd name="connsiteX6" fmla="*/ 444054 w 828675"/>
                <a:gd name="connsiteY6" fmla="*/ 373856 h 381000"/>
                <a:gd name="connsiteX7" fmla="*/ 813624 w 828675"/>
                <a:gd name="connsiteY7" fmla="*/ 311944 h 381000"/>
                <a:gd name="connsiteX8" fmla="*/ 782191 w 828675"/>
                <a:gd name="connsiteY8" fmla="*/ 52864 h 381000"/>
                <a:gd name="connsiteX9" fmla="*/ 436434 w 828675"/>
                <a:gd name="connsiteY9" fmla="*/ 7144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675" h="381000">
                  <a:moveTo>
                    <a:pt x="436434" y="7144"/>
                  </a:moveTo>
                  <a:cubicBezTo>
                    <a:pt x="448816" y="86201"/>
                    <a:pt x="457389" y="131921"/>
                    <a:pt x="452626" y="178594"/>
                  </a:cubicBezTo>
                  <a:cubicBezTo>
                    <a:pt x="451674" y="190976"/>
                    <a:pt x="448816" y="201454"/>
                    <a:pt x="440244" y="217646"/>
                  </a:cubicBezTo>
                  <a:cubicBezTo>
                    <a:pt x="421194" y="252889"/>
                    <a:pt x="367854" y="260509"/>
                    <a:pt x="342136" y="260509"/>
                  </a:cubicBezTo>
                  <a:cubicBezTo>
                    <a:pt x="269746" y="262414"/>
                    <a:pt x="43051" y="274796"/>
                    <a:pt x="11619" y="281464"/>
                  </a:cubicBezTo>
                  <a:cubicBezTo>
                    <a:pt x="-39816" y="292894"/>
                    <a:pt x="367854" y="362426"/>
                    <a:pt x="428814" y="372904"/>
                  </a:cubicBezTo>
                  <a:cubicBezTo>
                    <a:pt x="433576" y="373856"/>
                    <a:pt x="439291" y="373856"/>
                    <a:pt x="444054" y="373856"/>
                  </a:cubicBezTo>
                  <a:cubicBezTo>
                    <a:pt x="494536" y="370046"/>
                    <a:pt x="779334" y="346234"/>
                    <a:pt x="813624" y="311944"/>
                  </a:cubicBezTo>
                  <a:cubicBezTo>
                    <a:pt x="853629" y="271939"/>
                    <a:pt x="811719" y="139541"/>
                    <a:pt x="782191" y="52864"/>
                  </a:cubicBezTo>
                  <a:cubicBezTo>
                    <a:pt x="793621" y="41434"/>
                    <a:pt x="620266" y="20479"/>
                    <a:pt x="436434" y="7144"/>
                  </a:cubicBezTo>
                  <a:close/>
                </a:path>
              </a:pathLst>
            </a:custGeom>
            <a:solidFill>
              <a:srgbClr val="CCCCCC"/>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7DF8F04-5A6E-4AF0-8EFB-A5416AA5E3E7}"/>
                </a:ext>
              </a:extLst>
            </p:cNvPr>
            <p:cNvSpPr/>
            <p:nvPr/>
          </p:nvSpPr>
          <p:spPr>
            <a:xfrm>
              <a:off x="6448412" y="1280897"/>
              <a:ext cx="4318644" cy="4592842"/>
            </a:xfrm>
            <a:custGeom>
              <a:avLst/>
              <a:gdLst>
                <a:gd name="connsiteX0" fmla="*/ 1610322 w 1800225"/>
                <a:gd name="connsiteY0" fmla="*/ 1912136 h 1914525"/>
                <a:gd name="connsiteX1" fmla="*/ 53937 w 1800225"/>
                <a:gd name="connsiteY1" fmla="*/ 1736876 h 1914525"/>
                <a:gd name="connsiteX2" fmla="*/ 7264 w 1800225"/>
                <a:gd name="connsiteY2" fmla="*/ 1681631 h 1914525"/>
                <a:gd name="connsiteX3" fmla="*/ 66319 w 1800225"/>
                <a:gd name="connsiteY3" fmla="*/ 529106 h 1914525"/>
                <a:gd name="connsiteX4" fmla="*/ 107277 w 1800225"/>
                <a:gd name="connsiteY4" fmla="*/ 432903 h 1914525"/>
                <a:gd name="connsiteX5" fmla="*/ 1729384 w 1800225"/>
                <a:gd name="connsiteY5" fmla="*/ 9041 h 1914525"/>
                <a:gd name="connsiteX6" fmla="*/ 1797012 w 1800225"/>
                <a:gd name="connsiteY6" fmla="*/ 63333 h 1914525"/>
                <a:gd name="connsiteX7" fmla="*/ 1691284 w 1800225"/>
                <a:gd name="connsiteY7" fmla="*/ 1844508 h 1914525"/>
                <a:gd name="connsiteX8" fmla="*/ 1610322 w 1800225"/>
                <a:gd name="connsiteY8" fmla="*/ 1912136 h 191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225" h="1914525">
                  <a:moveTo>
                    <a:pt x="1610322" y="1912136"/>
                  </a:moveTo>
                  <a:lnTo>
                    <a:pt x="53937" y="1736876"/>
                  </a:lnTo>
                  <a:cubicBezTo>
                    <a:pt x="26314" y="1734018"/>
                    <a:pt x="5359" y="1709253"/>
                    <a:pt x="7264" y="1681631"/>
                  </a:cubicBezTo>
                  <a:lnTo>
                    <a:pt x="66319" y="529106"/>
                  </a:lnTo>
                  <a:cubicBezTo>
                    <a:pt x="68224" y="458621"/>
                    <a:pt x="84417" y="438618"/>
                    <a:pt x="107277" y="432903"/>
                  </a:cubicBezTo>
                  <a:lnTo>
                    <a:pt x="1729384" y="9041"/>
                  </a:lnTo>
                  <a:cubicBezTo>
                    <a:pt x="1764627" y="-484"/>
                    <a:pt x="1798917" y="27138"/>
                    <a:pt x="1797012" y="63333"/>
                  </a:cubicBezTo>
                  <a:lnTo>
                    <a:pt x="1691284" y="1844508"/>
                  </a:lnTo>
                  <a:cubicBezTo>
                    <a:pt x="1687474" y="1885466"/>
                    <a:pt x="1651279" y="1915946"/>
                    <a:pt x="1610322" y="1912136"/>
                  </a:cubicBezTo>
                  <a:close/>
                </a:path>
              </a:pathLst>
            </a:custGeom>
            <a:solidFill>
              <a:srgbClr val="CCCCCC"/>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5816A8E-B875-4F6A-8304-5ADE7C4AFB71}"/>
                </a:ext>
              </a:extLst>
            </p:cNvPr>
            <p:cNvSpPr/>
            <p:nvPr/>
          </p:nvSpPr>
          <p:spPr>
            <a:xfrm>
              <a:off x="6464696" y="1280897"/>
              <a:ext cx="4250094" cy="3998744"/>
            </a:xfrm>
            <a:custGeom>
              <a:avLst/>
              <a:gdLst>
                <a:gd name="connsiteX0" fmla="*/ 1678781 w 1771650"/>
                <a:gd name="connsiteY0" fmla="*/ 1664486 h 1666875"/>
                <a:gd name="connsiteX1" fmla="*/ 7144 w 1771650"/>
                <a:gd name="connsiteY1" fmla="*/ 1552091 h 1666875"/>
                <a:gd name="connsiteX2" fmla="*/ 58579 w 1771650"/>
                <a:gd name="connsiteY2" fmla="*/ 482433 h 1666875"/>
                <a:gd name="connsiteX3" fmla="*/ 98584 w 1771650"/>
                <a:gd name="connsiteY3" fmla="*/ 432903 h 1666875"/>
                <a:gd name="connsiteX4" fmla="*/ 1705451 w 1771650"/>
                <a:gd name="connsiteY4" fmla="*/ 9041 h 1666875"/>
                <a:gd name="connsiteX5" fmla="*/ 1772126 w 1771650"/>
                <a:gd name="connsiteY5" fmla="*/ 63333 h 1666875"/>
                <a:gd name="connsiteX6" fmla="*/ 1678781 w 1771650"/>
                <a:gd name="connsiteY6" fmla="*/ 1664486 h 166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1650" h="1666875">
                  <a:moveTo>
                    <a:pt x="1678781" y="1664486"/>
                  </a:moveTo>
                  <a:lnTo>
                    <a:pt x="7144" y="1552091"/>
                  </a:lnTo>
                  <a:lnTo>
                    <a:pt x="58579" y="482433"/>
                  </a:lnTo>
                  <a:cubicBezTo>
                    <a:pt x="59531" y="459573"/>
                    <a:pt x="75724" y="439571"/>
                    <a:pt x="98584" y="432903"/>
                  </a:cubicBezTo>
                  <a:lnTo>
                    <a:pt x="1705451" y="9041"/>
                  </a:lnTo>
                  <a:cubicBezTo>
                    <a:pt x="1740694" y="-484"/>
                    <a:pt x="1774984" y="27138"/>
                    <a:pt x="1772126" y="63333"/>
                  </a:cubicBezTo>
                  <a:lnTo>
                    <a:pt x="1678781" y="1664486"/>
                  </a:lnTo>
                  <a:close/>
                </a:path>
              </a:pathLst>
            </a:custGeom>
            <a:solidFill>
              <a:srgbClr val="1A1A1A"/>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D11A5B2-8B0B-46AD-91FA-92D6EBE8DBF8}"/>
                </a:ext>
              </a:extLst>
            </p:cNvPr>
            <p:cNvSpPr/>
            <p:nvPr/>
          </p:nvSpPr>
          <p:spPr>
            <a:xfrm>
              <a:off x="6572092" y="1577928"/>
              <a:ext cx="3907345" cy="3404644"/>
            </a:xfrm>
            <a:custGeom>
              <a:avLst/>
              <a:gdLst>
                <a:gd name="connsiteX0" fmla="*/ 1539716 w 1628775"/>
                <a:gd name="connsiteY0" fmla="*/ 1416844 h 1419225"/>
                <a:gd name="connsiteX1" fmla="*/ 7144 w 1628775"/>
                <a:gd name="connsiteY1" fmla="*/ 1357789 h 1419225"/>
                <a:gd name="connsiteX2" fmla="*/ 57626 w 1628775"/>
                <a:gd name="connsiteY2" fmla="*/ 363379 h 1419225"/>
                <a:gd name="connsiteX3" fmla="*/ 1628299 w 1628775"/>
                <a:gd name="connsiteY3" fmla="*/ 7144 h 1419225"/>
              </a:gdLst>
              <a:ahLst/>
              <a:cxnLst>
                <a:cxn ang="0">
                  <a:pos x="connsiteX0" y="connsiteY0"/>
                </a:cxn>
                <a:cxn ang="0">
                  <a:pos x="connsiteX1" y="connsiteY1"/>
                </a:cxn>
                <a:cxn ang="0">
                  <a:pos x="connsiteX2" y="connsiteY2"/>
                </a:cxn>
                <a:cxn ang="0">
                  <a:pos x="connsiteX3" y="connsiteY3"/>
                </a:cxn>
              </a:cxnLst>
              <a:rect l="l" t="t" r="r" b="b"/>
              <a:pathLst>
                <a:path w="1628775" h="1419225">
                  <a:moveTo>
                    <a:pt x="1539716" y="1416844"/>
                  </a:moveTo>
                  <a:lnTo>
                    <a:pt x="7144" y="1357789"/>
                  </a:lnTo>
                  <a:lnTo>
                    <a:pt x="57626" y="363379"/>
                  </a:lnTo>
                  <a:lnTo>
                    <a:pt x="1628299" y="7144"/>
                  </a:lnTo>
                  <a:close/>
                </a:path>
              </a:pathLst>
            </a:custGeom>
            <a:solidFill>
              <a:srgbClr val="E6E6E6"/>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5C827BF-AB2F-4FE6-BEAC-957A3AE70E93}"/>
                </a:ext>
              </a:extLst>
            </p:cNvPr>
            <p:cNvSpPr/>
            <p:nvPr/>
          </p:nvSpPr>
          <p:spPr>
            <a:xfrm>
              <a:off x="6446339" y="4996281"/>
              <a:ext cx="4044444" cy="868298"/>
            </a:xfrm>
            <a:custGeom>
              <a:avLst/>
              <a:gdLst>
                <a:gd name="connsiteX0" fmla="*/ 13844 w 1685925"/>
                <a:gd name="connsiteY0" fmla="*/ 7144 h 361950"/>
                <a:gd name="connsiteX1" fmla="*/ 7176 w 1685925"/>
                <a:gd name="connsiteY1" fmla="*/ 133826 h 361950"/>
                <a:gd name="connsiteX2" fmla="*/ 53849 w 1685925"/>
                <a:gd name="connsiteY2" fmla="*/ 189071 h 361950"/>
                <a:gd name="connsiteX3" fmla="*/ 1597851 w 1685925"/>
                <a:gd name="connsiteY3" fmla="*/ 363379 h 361950"/>
                <a:gd name="connsiteX4" fmla="*/ 1675956 w 1685925"/>
                <a:gd name="connsiteY4" fmla="*/ 296704 h 361950"/>
                <a:gd name="connsiteX5" fmla="*/ 1686434 w 1685925"/>
                <a:gd name="connsiteY5" fmla="*/ 111919 h 361950"/>
                <a:gd name="connsiteX6" fmla="*/ 13844 w 1685925"/>
                <a:gd name="connsiteY6" fmla="*/ 714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925" h="361950">
                  <a:moveTo>
                    <a:pt x="13844" y="7144"/>
                  </a:moveTo>
                  <a:lnTo>
                    <a:pt x="7176" y="133826"/>
                  </a:lnTo>
                  <a:cubicBezTo>
                    <a:pt x="6224" y="161449"/>
                    <a:pt x="26226" y="186214"/>
                    <a:pt x="53849" y="189071"/>
                  </a:cubicBezTo>
                  <a:lnTo>
                    <a:pt x="1597851" y="363379"/>
                  </a:lnTo>
                  <a:cubicBezTo>
                    <a:pt x="1637856" y="368141"/>
                    <a:pt x="1674051" y="337661"/>
                    <a:pt x="1675956" y="296704"/>
                  </a:cubicBezTo>
                  <a:lnTo>
                    <a:pt x="1686434" y="111919"/>
                  </a:lnTo>
                  <a:lnTo>
                    <a:pt x="13844" y="7144"/>
                  </a:lnTo>
                  <a:close/>
                </a:path>
              </a:pathLst>
            </a:custGeom>
            <a:solidFill>
              <a:srgbClr val="B3B3B3"/>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33A9A79-3428-4B12-B9FF-3C880B01EC68}"/>
                </a:ext>
              </a:extLst>
            </p:cNvPr>
            <p:cNvSpPr/>
            <p:nvPr/>
          </p:nvSpPr>
          <p:spPr>
            <a:xfrm>
              <a:off x="7715310" y="1593115"/>
              <a:ext cx="2775473" cy="3394037"/>
            </a:xfrm>
            <a:custGeom>
              <a:avLst/>
              <a:gdLst>
                <a:gd name="connsiteX0" fmla="*/ 1425389 w 2775473"/>
                <a:gd name="connsiteY0" fmla="*/ 306593 h 3394037"/>
                <a:gd name="connsiteX1" fmla="*/ 2775473 w 2775473"/>
                <a:gd name="connsiteY1" fmla="*/ 0 h 3394037"/>
                <a:gd name="connsiteX2" fmla="*/ 2565699 w 2775473"/>
                <a:gd name="connsiteY2" fmla="*/ 3394037 h 3394037"/>
                <a:gd name="connsiteX3" fmla="*/ 0 w 2775473"/>
                <a:gd name="connsiteY3" fmla="*/ 3281082 h 3394037"/>
                <a:gd name="connsiteX4" fmla="*/ 1425389 w 2775473"/>
                <a:gd name="connsiteY4" fmla="*/ 306593 h 3394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73" h="3394037">
                  <a:moveTo>
                    <a:pt x="1425389" y="306593"/>
                  </a:moveTo>
                  <a:lnTo>
                    <a:pt x="2775473" y="0"/>
                  </a:lnTo>
                  <a:lnTo>
                    <a:pt x="2565699" y="3394037"/>
                  </a:lnTo>
                  <a:lnTo>
                    <a:pt x="0" y="3281082"/>
                  </a:lnTo>
                  <a:lnTo>
                    <a:pt x="1425389" y="306593"/>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sp>
        <p:nvSpPr>
          <p:cNvPr id="7" name="그림 개체 틀 2">
            <a:extLst>
              <a:ext uri="{FF2B5EF4-FFF2-40B4-BE49-F238E27FC236}">
                <a16:creationId xmlns:a16="http://schemas.microsoft.com/office/drawing/2014/main" id="{72A26D6A-3B50-4763-ADCC-F133F62B9BED}"/>
              </a:ext>
            </a:extLst>
          </p:cNvPr>
          <p:cNvSpPr>
            <a:spLocks noGrp="1"/>
          </p:cNvSpPr>
          <p:nvPr>
            <p:ph type="pic" sz="quarter" idx="10" hasCustomPrompt="1"/>
          </p:nvPr>
        </p:nvSpPr>
        <p:spPr>
          <a:xfrm>
            <a:off x="7047968" y="1775610"/>
            <a:ext cx="4109140" cy="3097694"/>
          </a:xfrm>
          <a:custGeom>
            <a:avLst/>
            <a:gdLst>
              <a:gd name="connsiteX0" fmla="*/ 0 w 4495800"/>
              <a:gd name="connsiteY0" fmla="*/ 0 h 2593057"/>
              <a:gd name="connsiteX1" fmla="*/ 4495800 w 4495800"/>
              <a:gd name="connsiteY1" fmla="*/ 0 h 2593057"/>
              <a:gd name="connsiteX2" fmla="*/ 4495800 w 4495800"/>
              <a:gd name="connsiteY2" fmla="*/ 2593057 h 2593057"/>
              <a:gd name="connsiteX3" fmla="*/ 0 w 4495800"/>
              <a:gd name="connsiteY3" fmla="*/ 2593057 h 2593057"/>
              <a:gd name="connsiteX4" fmla="*/ 0 w 4495800"/>
              <a:gd name="connsiteY4" fmla="*/ 0 h 2593057"/>
              <a:gd name="connsiteX0" fmla="*/ 0 w 4495800"/>
              <a:gd name="connsiteY0" fmla="*/ 656948 h 3250005"/>
              <a:gd name="connsiteX1" fmla="*/ 2951085 w 4495800"/>
              <a:gd name="connsiteY1" fmla="*/ 0 h 3250005"/>
              <a:gd name="connsiteX2" fmla="*/ 4495800 w 4495800"/>
              <a:gd name="connsiteY2" fmla="*/ 3250005 h 3250005"/>
              <a:gd name="connsiteX3" fmla="*/ 0 w 4495800"/>
              <a:gd name="connsiteY3" fmla="*/ 3250005 h 3250005"/>
              <a:gd name="connsiteX4" fmla="*/ 0 w 4495800"/>
              <a:gd name="connsiteY4" fmla="*/ 656948 h 3250005"/>
              <a:gd name="connsiteX0" fmla="*/ 106532 w 4602332"/>
              <a:gd name="connsiteY0" fmla="*/ 656948 h 3250005"/>
              <a:gd name="connsiteX1" fmla="*/ 3057617 w 4602332"/>
              <a:gd name="connsiteY1" fmla="*/ 0 h 3250005"/>
              <a:gd name="connsiteX2" fmla="*/ 4602332 w 4602332"/>
              <a:gd name="connsiteY2" fmla="*/ 3250005 h 3250005"/>
              <a:gd name="connsiteX3" fmla="*/ 0 w 4602332"/>
              <a:gd name="connsiteY3" fmla="*/ 2584180 h 3250005"/>
              <a:gd name="connsiteX4" fmla="*/ 106532 w 4602332"/>
              <a:gd name="connsiteY4" fmla="*/ 656948 h 3250005"/>
              <a:gd name="connsiteX0" fmla="*/ 106532 w 3057617"/>
              <a:gd name="connsiteY0" fmla="*/ 656948 h 2584180"/>
              <a:gd name="connsiteX1" fmla="*/ 3057617 w 3057617"/>
              <a:gd name="connsiteY1" fmla="*/ 0 h 2584180"/>
              <a:gd name="connsiteX2" fmla="*/ 2196483 w 3057617"/>
              <a:gd name="connsiteY2" fmla="*/ 2122541 h 2584180"/>
              <a:gd name="connsiteX3" fmla="*/ 0 w 3057617"/>
              <a:gd name="connsiteY3" fmla="*/ 2584180 h 2584180"/>
              <a:gd name="connsiteX4" fmla="*/ 106532 w 3057617"/>
              <a:gd name="connsiteY4" fmla="*/ 656948 h 2584180"/>
              <a:gd name="connsiteX0" fmla="*/ 106532 w 3057617"/>
              <a:gd name="connsiteY0" fmla="*/ 656948 h 2681834"/>
              <a:gd name="connsiteX1" fmla="*/ 3057617 w 3057617"/>
              <a:gd name="connsiteY1" fmla="*/ 0 h 2681834"/>
              <a:gd name="connsiteX2" fmla="*/ 2897819 w 3057617"/>
              <a:gd name="connsiteY2" fmla="*/ 2681834 h 2681834"/>
              <a:gd name="connsiteX3" fmla="*/ 0 w 3057617"/>
              <a:gd name="connsiteY3" fmla="*/ 2584180 h 2681834"/>
              <a:gd name="connsiteX4" fmla="*/ 106532 w 3057617"/>
              <a:gd name="connsiteY4" fmla="*/ 656948 h 2681834"/>
              <a:gd name="connsiteX0" fmla="*/ 0 w 2951085"/>
              <a:gd name="connsiteY0" fmla="*/ 656948 h 2681834"/>
              <a:gd name="connsiteX1" fmla="*/ 2951085 w 2951085"/>
              <a:gd name="connsiteY1" fmla="*/ 0 h 2681834"/>
              <a:gd name="connsiteX2" fmla="*/ 2791287 w 2951085"/>
              <a:gd name="connsiteY2" fmla="*/ 2681834 h 2681834"/>
              <a:gd name="connsiteX3" fmla="*/ 594804 w 2951085"/>
              <a:gd name="connsiteY3" fmla="*/ 2335605 h 2681834"/>
              <a:gd name="connsiteX4" fmla="*/ 0 w 2951085"/>
              <a:gd name="connsiteY4" fmla="*/ 656948 h 2681834"/>
              <a:gd name="connsiteX0" fmla="*/ 115409 w 3066494"/>
              <a:gd name="connsiteY0" fmla="*/ 656948 h 2681834"/>
              <a:gd name="connsiteX1" fmla="*/ 3066494 w 3066494"/>
              <a:gd name="connsiteY1" fmla="*/ 0 h 2681834"/>
              <a:gd name="connsiteX2" fmla="*/ 2906696 w 3066494"/>
              <a:gd name="connsiteY2" fmla="*/ 2681834 h 2681834"/>
              <a:gd name="connsiteX3" fmla="*/ 0 w 3066494"/>
              <a:gd name="connsiteY3" fmla="*/ 2557547 h 2681834"/>
              <a:gd name="connsiteX4" fmla="*/ 115409 w 3066494"/>
              <a:gd name="connsiteY4" fmla="*/ 656948 h 2681834"/>
              <a:gd name="connsiteX0" fmla="*/ 115409 w 2906696"/>
              <a:gd name="connsiteY0" fmla="*/ 292964 h 2317850"/>
              <a:gd name="connsiteX1" fmla="*/ 2853430 w 2906696"/>
              <a:gd name="connsiteY1" fmla="*/ 0 h 2317850"/>
              <a:gd name="connsiteX2" fmla="*/ 2906696 w 2906696"/>
              <a:gd name="connsiteY2" fmla="*/ 2317850 h 2317850"/>
              <a:gd name="connsiteX3" fmla="*/ 0 w 2906696"/>
              <a:gd name="connsiteY3" fmla="*/ 2193563 h 2317850"/>
              <a:gd name="connsiteX4" fmla="*/ 115409 w 2906696"/>
              <a:gd name="connsiteY4" fmla="*/ 292964 h 2317850"/>
              <a:gd name="connsiteX0" fmla="*/ 115409 w 3057617"/>
              <a:gd name="connsiteY0" fmla="*/ 648071 h 2672957"/>
              <a:gd name="connsiteX1" fmla="*/ 3057617 w 3057617"/>
              <a:gd name="connsiteY1" fmla="*/ 0 h 2672957"/>
              <a:gd name="connsiteX2" fmla="*/ 2906696 w 3057617"/>
              <a:gd name="connsiteY2" fmla="*/ 2672957 h 2672957"/>
              <a:gd name="connsiteX3" fmla="*/ 0 w 3057617"/>
              <a:gd name="connsiteY3" fmla="*/ 2548670 h 2672957"/>
              <a:gd name="connsiteX4" fmla="*/ 115409 w 3057617"/>
              <a:gd name="connsiteY4" fmla="*/ 648071 h 2672957"/>
              <a:gd name="connsiteX0" fmla="*/ 115409 w 2971257"/>
              <a:gd name="connsiteY0" fmla="*/ 510911 h 2535797"/>
              <a:gd name="connsiteX1" fmla="*/ 2971257 w 2971257"/>
              <a:gd name="connsiteY1" fmla="*/ 0 h 2535797"/>
              <a:gd name="connsiteX2" fmla="*/ 2906696 w 2971257"/>
              <a:gd name="connsiteY2" fmla="*/ 2535797 h 2535797"/>
              <a:gd name="connsiteX3" fmla="*/ 0 w 2971257"/>
              <a:gd name="connsiteY3" fmla="*/ 2411510 h 2535797"/>
              <a:gd name="connsiteX4" fmla="*/ 115409 w 2971257"/>
              <a:gd name="connsiteY4" fmla="*/ 510911 h 2535797"/>
              <a:gd name="connsiteX0" fmla="*/ 115409 w 3077937"/>
              <a:gd name="connsiteY0" fmla="*/ 668391 h 2693277"/>
              <a:gd name="connsiteX1" fmla="*/ 3077937 w 3077937"/>
              <a:gd name="connsiteY1" fmla="*/ 0 h 2693277"/>
              <a:gd name="connsiteX2" fmla="*/ 2906696 w 3077937"/>
              <a:gd name="connsiteY2" fmla="*/ 2693277 h 2693277"/>
              <a:gd name="connsiteX3" fmla="*/ 0 w 3077937"/>
              <a:gd name="connsiteY3" fmla="*/ 2568990 h 2693277"/>
              <a:gd name="connsiteX4" fmla="*/ 115409 w 3077937"/>
              <a:gd name="connsiteY4" fmla="*/ 668391 h 2693277"/>
              <a:gd name="connsiteX0" fmla="*/ 115409 w 3077937"/>
              <a:gd name="connsiteY0" fmla="*/ 668391 h 2568990"/>
              <a:gd name="connsiteX1" fmla="*/ 3077937 w 3077937"/>
              <a:gd name="connsiteY1" fmla="*/ 0 h 2568990"/>
              <a:gd name="connsiteX2" fmla="*/ 2769536 w 3077937"/>
              <a:gd name="connsiteY2" fmla="*/ 2535797 h 2568990"/>
              <a:gd name="connsiteX3" fmla="*/ 0 w 3077937"/>
              <a:gd name="connsiteY3" fmla="*/ 2568990 h 2568990"/>
              <a:gd name="connsiteX4" fmla="*/ 115409 w 3077937"/>
              <a:gd name="connsiteY4" fmla="*/ 668391 h 2568990"/>
              <a:gd name="connsiteX0" fmla="*/ 115409 w 3077937"/>
              <a:gd name="connsiteY0" fmla="*/ 668391 h 2693277"/>
              <a:gd name="connsiteX1" fmla="*/ 3077937 w 3077937"/>
              <a:gd name="connsiteY1" fmla="*/ 0 h 2693277"/>
              <a:gd name="connsiteX2" fmla="*/ 2916856 w 3077937"/>
              <a:gd name="connsiteY2" fmla="*/ 2693277 h 2693277"/>
              <a:gd name="connsiteX3" fmla="*/ 0 w 3077937"/>
              <a:gd name="connsiteY3" fmla="*/ 2568990 h 2693277"/>
              <a:gd name="connsiteX4" fmla="*/ 115409 w 3077937"/>
              <a:gd name="connsiteY4" fmla="*/ 668391 h 2693277"/>
              <a:gd name="connsiteX0" fmla="*/ 0 w 2962528"/>
              <a:gd name="connsiteY0" fmla="*/ 668391 h 2693277"/>
              <a:gd name="connsiteX1" fmla="*/ 2962528 w 2962528"/>
              <a:gd name="connsiteY1" fmla="*/ 0 h 2693277"/>
              <a:gd name="connsiteX2" fmla="*/ 2801447 w 2962528"/>
              <a:gd name="connsiteY2" fmla="*/ 2693277 h 2693277"/>
              <a:gd name="connsiteX3" fmla="*/ 331631 w 2962528"/>
              <a:gd name="connsiteY3" fmla="*/ 2289590 h 2693277"/>
              <a:gd name="connsiteX4" fmla="*/ 0 w 2962528"/>
              <a:gd name="connsiteY4" fmla="*/ 668391 h 2693277"/>
              <a:gd name="connsiteX0" fmla="*/ 120489 w 3083017"/>
              <a:gd name="connsiteY0" fmla="*/ 668391 h 2693277"/>
              <a:gd name="connsiteX1" fmla="*/ 3083017 w 3083017"/>
              <a:gd name="connsiteY1" fmla="*/ 0 h 2693277"/>
              <a:gd name="connsiteX2" fmla="*/ 2921936 w 3083017"/>
              <a:gd name="connsiteY2" fmla="*/ 2693277 h 2693277"/>
              <a:gd name="connsiteX3" fmla="*/ 0 w 3083017"/>
              <a:gd name="connsiteY3" fmla="*/ 2574070 h 2693277"/>
              <a:gd name="connsiteX4" fmla="*/ 120489 w 3083017"/>
              <a:gd name="connsiteY4" fmla="*/ 668391 h 2693277"/>
              <a:gd name="connsiteX0" fmla="*/ 262729 w 3083017"/>
              <a:gd name="connsiteY0" fmla="*/ 841111 h 2693277"/>
              <a:gd name="connsiteX1" fmla="*/ 3083017 w 3083017"/>
              <a:gd name="connsiteY1" fmla="*/ 0 h 2693277"/>
              <a:gd name="connsiteX2" fmla="*/ 2921936 w 3083017"/>
              <a:gd name="connsiteY2" fmla="*/ 2693277 h 2693277"/>
              <a:gd name="connsiteX3" fmla="*/ 0 w 3083017"/>
              <a:gd name="connsiteY3" fmla="*/ 2574070 h 2693277"/>
              <a:gd name="connsiteX4" fmla="*/ 262729 w 3083017"/>
              <a:gd name="connsiteY4" fmla="*/ 841111 h 2693277"/>
              <a:gd name="connsiteX0" fmla="*/ 105249 w 3083017"/>
              <a:gd name="connsiteY0" fmla="*/ 709031 h 2693277"/>
              <a:gd name="connsiteX1" fmla="*/ 3083017 w 3083017"/>
              <a:gd name="connsiteY1" fmla="*/ 0 h 2693277"/>
              <a:gd name="connsiteX2" fmla="*/ 2921936 w 3083017"/>
              <a:gd name="connsiteY2" fmla="*/ 2693277 h 2693277"/>
              <a:gd name="connsiteX3" fmla="*/ 0 w 3083017"/>
              <a:gd name="connsiteY3" fmla="*/ 2574070 h 2693277"/>
              <a:gd name="connsiteX4" fmla="*/ 105249 w 3083017"/>
              <a:gd name="connsiteY4" fmla="*/ 709031 h 2693277"/>
              <a:gd name="connsiteX0" fmla="*/ 97710 w 3083017"/>
              <a:gd name="connsiteY0" fmla="*/ 691559 h 2693277"/>
              <a:gd name="connsiteX1" fmla="*/ 3083017 w 3083017"/>
              <a:gd name="connsiteY1" fmla="*/ 0 h 2693277"/>
              <a:gd name="connsiteX2" fmla="*/ 2921936 w 3083017"/>
              <a:gd name="connsiteY2" fmla="*/ 2693277 h 2693277"/>
              <a:gd name="connsiteX3" fmla="*/ 0 w 3083017"/>
              <a:gd name="connsiteY3" fmla="*/ 2574070 h 2693277"/>
              <a:gd name="connsiteX4" fmla="*/ 97710 w 3083017"/>
              <a:gd name="connsiteY4" fmla="*/ 691559 h 269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3017" h="2693277">
                <a:moveTo>
                  <a:pt x="97710" y="691559"/>
                </a:moveTo>
                <a:lnTo>
                  <a:pt x="3083017" y="0"/>
                </a:lnTo>
                <a:lnTo>
                  <a:pt x="2921936" y="2693277"/>
                </a:lnTo>
                <a:lnTo>
                  <a:pt x="0" y="2574070"/>
                </a:lnTo>
                <a:lnTo>
                  <a:pt x="97710" y="691559"/>
                </a:lnTo>
                <a:close/>
              </a:path>
            </a:pathLst>
          </a:cu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8" name="Text Placeholder 9">
            <a:extLst>
              <a:ext uri="{FF2B5EF4-FFF2-40B4-BE49-F238E27FC236}">
                <a16:creationId xmlns:a16="http://schemas.microsoft.com/office/drawing/2014/main" id="{7D21F174-8916-4585-BFC0-6484AE81EEC6}"/>
              </a:ext>
            </a:extLst>
          </p:cNvPr>
          <p:cNvSpPr>
            <a:spLocks noGrp="1"/>
          </p:cNvSpPr>
          <p:nvPr>
            <p:ph type="body" sz="quarter" idx="1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45574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09740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Picture Placeholder 9">
            <a:extLst>
              <a:ext uri="{FF2B5EF4-FFF2-40B4-BE49-F238E27FC236}">
                <a16:creationId xmlns:a16="http://schemas.microsoft.com/office/drawing/2014/main" id="{B5EC7ADC-67F9-4D30-A972-0F2B88D07920}"/>
              </a:ext>
            </a:extLst>
          </p:cNvPr>
          <p:cNvSpPr>
            <a:spLocks noGrp="1"/>
          </p:cNvSpPr>
          <p:nvPr>
            <p:ph type="pic" sz="quarter" idx="10" hasCustomPrompt="1"/>
          </p:nvPr>
        </p:nvSpPr>
        <p:spPr>
          <a:xfrm>
            <a:off x="724276" y="1714872"/>
            <a:ext cx="3570781" cy="4314254"/>
          </a:xfrm>
          <a:prstGeom prst="rect">
            <a:avLst/>
          </a:prstGeom>
          <a:solidFill>
            <a:schemeClr val="bg1">
              <a:lumMod val="95000"/>
            </a:schemeClr>
          </a:solidFill>
        </p:spPr>
        <p:txBody>
          <a:bodyPr lIns="0" tIns="1080000" anchor="ctr"/>
          <a:lstStyle>
            <a:lvl1pPr marL="0" indent="0" algn="ctr">
              <a:buNone/>
              <a:defRPr sz="1200" baseline="0">
                <a:solidFill>
                  <a:schemeClr val="tx1">
                    <a:lumMod val="75000"/>
                    <a:lumOff val="25000"/>
                  </a:schemeClr>
                </a:solidFill>
                <a:latin typeface="+mn-lt"/>
                <a:cs typeface="Arial" pitchFamily="34" charset="0"/>
              </a:defRPr>
            </a:lvl1pPr>
          </a:lstStyle>
          <a:p>
            <a:r>
              <a:rPr lang="en-US" altLang="ko-KR" dirty="0"/>
              <a:t>Insert Your Image</a:t>
            </a:r>
            <a:endParaRPr lang="ko-KR" altLang="en-US" dirty="0"/>
          </a:p>
        </p:txBody>
      </p:sp>
      <p:sp>
        <p:nvSpPr>
          <p:cNvPr id="3" name="Text Placeholder 9">
            <a:extLst>
              <a:ext uri="{FF2B5EF4-FFF2-40B4-BE49-F238E27FC236}">
                <a16:creationId xmlns:a16="http://schemas.microsoft.com/office/drawing/2014/main" id="{180D3340-5DD9-49E8-A07D-B011C94832E9}"/>
              </a:ext>
            </a:extLst>
          </p:cNvPr>
          <p:cNvSpPr>
            <a:spLocks noGrp="1"/>
          </p:cNvSpPr>
          <p:nvPr>
            <p:ph type="body" sz="quarter" idx="1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649280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Freeform: Shape 2">
            <a:extLst>
              <a:ext uri="{FF2B5EF4-FFF2-40B4-BE49-F238E27FC236}">
                <a16:creationId xmlns:a16="http://schemas.microsoft.com/office/drawing/2014/main" id="{5B645F56-C047-4B2A-8D39-376A60FB6DBF}"/>
              </a:ext>
            </a:extLst>
          </p:cNvPr>
          <p:cNvSpPr>
            <a:spLocks/>
          </p:cNvSpPr>
          <p:nvPr userDrawn="1"/>
        </p:nvSpPr>
        <p:spPr bwMode="auto">
          <a:xfrm>
            <a:off x="0" y="5745389"/>
            <a:ext cx="6085418" cy="1121663"/>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endParaRPr lang="ko-KR" altLang="en-US" sz="2700"/>
          </a:p>
        </p:txBody>
      </p:sp>
      <p:sp>
        <p:nvSpPr>
          <p:cNvPr id="4" name="Freeform: Shape 3">
            <a:extLst>
              <a:ext uri="{FF2B5EF4-FFF2-40B4-BE49-F238E27FC236}">
                <a16:creationId xmlns:a16="http://schemas.microsoft.com/office/drawing/2014/main" id="{C22DEAED-1639-4112-B840-31264609C2DD}"/>
              </a:ext>
            </a:extLst>
          </p:cNvPr>
          <p:cNvSpPr>
            <a:spLocks/>
          </p:cNvSpPr>
          <p:nvPr userDrawn="1"/>
        </p:nvSpPr>
        <p:spPr bwMode="auto">
          <a:xfrm>
            <a:off x="6127769" y="5774694"/>
            <a:ext cx="6085418" cy="1121663"/>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endParaRPr lang="ko-KR" altLang="en-US" sz="2700"/>
          </a:p>
        </p:txBody>
      </p:sp>
    </p:spTree>
    <p:extLst>
      <p:ext uri="{BB962C8B-B14F-4D97-AF65-F5344CB8AC3E}">
        <p14:creationId xmlns:p14="http://schemas.microsoft.com/office/powerpoint/2010/main" val="3344992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53BBA9-8910-48AA-B686-668257C008CF}"/>
              </a:ext>
            </a:extLst>
          </p:cNvPr>
          <p:cNvSpPr/>
          <p:nvPr userDrawn="1"/>
        </p:nvSpPr>
        <p:spPr>
          <a:xfrm>
            <a:off x="1" y="0"/>
            <a:ext cx="12207092" cy="1826792"/>
          </a:xfrm>
          <a:prstGeom prst="rect">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b="1" dirty="0">
              <a:solidFill>
                <a:schemeClr val="bg1"/>
              </a:solidFill>
            </a:endParaRPr>
          </a:p>
        </p:txBody>
      </p:sp>
      <p:sp>
        <p:nvSpPr>
          <p:cNvPr id="5" name="Picture Placeholder 2">
            <a:extLst>
              <a:ext uri="{FF2B5EF4-FFF2-40B4-BE49-F238E27FC236}">
                <a16:creationId xmlns:a16="http://schemas.microsoft.com/office/drawing/2014/main" id="{16E292CF-6239-4FAD-8469-B4057CC66D43}"/>
              </a:ext>
            </a:extLst>
          </p:cNvPr>
          <p:cNvSpPr>
            <a:spLocks noGrp="1"/>
          </p:cNvSpPr>
          <p:nvPr>
            <p:ph type="pic" idx="11" hasCustomPrompt="1"/>
          </p:nvPr>
        </p:nvSpPr>
        <p:spPr>
          <a:xfrm>
            <a:off x="918873" y="2234589"/>
            <a:ext cx="2400000"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Picture Placeholder 2">
            <a:extLst>
              <a:ext uri="{FF2B5EF4-FFF2-40B4-BE49-F238E27FC236}">
                <a16:creationId xmlns:a16="http://schemas.microsoft.com/office/drawing/2014/main" id="{10C7E9C4-D97C-4EA3-8549-47E25308DBCD}"/>
              </a:ext>
            </a:extLst>
          </p:cNvPr>
          <p:cNvSpPr>
            <a:spLocks noGrp="1"/>
          </p:cNvSpPr>
          <p:nvPr>
            <p:ph type="pic" idx="12" hasCustomPrompt="1"/>
          </p:nvPr>
        </p:nvSpPr>
        <p:spPr>
          <a:xfrm>
            <a:off x="3648458" y="2235736"/>
            <a:ext cx="2320423"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7" name="Picture Placeholder 2">
            <a:extLst>
              <a:ext uri="{FF2B5EF4-FFF2-40B4-BE49-F238E27FC236}">
                <a16:creationId xmlns:a16="http://schemas.microsoft.com/office/drawing/2014/main" id="{8C95B59E-C4D0-4EBF-A295-B8EADA4B680B}"/>
              </a:ext>
            </a:extLst>
          </p:cNvPr>
          <p:cNvSpPr>
            <a:spLocks noGrp="1"/>
          </p:cNvSpPr>
          <p:nvPr>
            <p:ph type="pic" idx="13" hasCustomPrompt="1"/>
          </p:nvPr>
        </p:nvSpPr>
        <p:spPr>
          <a:xfrm>
            <a:off x="6298465" y="2235736"/>
            <a:ext cx="2320423"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8" name="Picture Placeholder 2">
            <a:extLst>
              <a:ext uri="{FF2B5EF4-FFF2-40B4-BE49-F238E27FC236}">
                <a16:creationId xmlns:a16="http://schemas.microsoft.com/office/drawing/2014/main" id="{BC59B22E-803A-4DC7-BCB8-3C78A2CA0230}"/>
              </a:ext>
            </a:extLst>
          </p:cNvPr>
          <p:cNvSpPr>
            <a:spLocks noGrp="1"/>
          </p:cNvSpPr>
          <p:nvPr>
            <p:ph type="pic" idx="14" hasCustomPrompt="1"/>
          </p:nvPr>
        </p:nvSpPr>
        <p:spPr>
          <a:xfrm>
            <a:off x="8948471" y="2235736"/>
            <a:ext cx="2320423"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Our Team LAYOUT</a:t>
            </a:r>
          </a:p>
        </p:txBody>
      </p:sp>
      <p:grpSp>
        <p:nvGrpSpPr>
          <p:cNvPr id="19" name="Group 18">
            <a:extLst>
              <a:ext uri="{FF2B5EF4-FFF2-40B4-BE49-F238E27FC236}">
                <a16:creationId xmlns:a16="http://schemas.microsoft.com/office/drawing/2014/main" id="{65B49267-E735-4FC7-83FE-360218A92580}"/>
              </a:ext>
            </a:extLst>
          </p:cNvPr>
          <p:cNvGrpSpPr/>
          <p:nvPr userDrawn="1"/>
        </p:nvGrpSpPr>
        <p:grpSpPr>
          <a:xfrm>
            <a:off x="0" y="5736337"/>
            <a:ext cx="12192000" cy="1121663"/>
            <a:chOff x="0" y="5758625"/>
            <a:chExt cx="12192000" cy="1121663"/>
          </a:xfrm>
          <a:solidFill>
            <a:schemeClr val="accent6"/>
          </a:solidFill>
        </p:grpSpPr>
        <p:sp>
          <p:nvSpPr>
            <p:cNvPr id="9" name="Freeform: Shape 8">
              <a:extLst>
                <a:ext uri="{FF2B5EF4-FFF2-40B4-BE49-F238E27FC236}">
                  <a16:creationId xmlns:a16="http://schemas.microsoft.com/office/drawing/2014/main" id="{CC7D1DDF-5D25-41E5-A133-643A36A3C21A}"/>
                </a:ext>
              </a:extLst>
            </p:cNvPr>
            <p:cNvSpPr>
              <a:spLocks/>
            </p:cNvSpPr>
            <p:nvPr userDrawn="1"/>
          </p:nvSpPr>
          <p:spPr bwMode="auto">
            <a:xfrm>
              <a:off x="0" y="5758625"/>
              <a:ext cx="6085418" cy="1121663"/>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14" name="Freeform: Shape 13">
              <a:extLst>
                <a:ext uri="{FF2B5EF4-FFF2-40B4-BE49-F238E27FC236}">
                  <a16:creationId xmlns:a16="http://schemas.microsoft.com/office/drawing/2014/main" id="{AA9A816D-A1A4-486F-B7D6-A7582904D10B}"/>
                </a:ext>
              </a:extLst>
            </p:cNvPr>
            <p:cNvSpPr>
              <a:spLocks/>
            </p:cNvSpPr>
            <p:nvPr userDrawn="1"/>
          </p:nvSpPr>
          <p:spPr bwMode="auto">
            <a:xfrm>
              <a:off x="5164150" y="5758625"/>
              <a:ext cx="1609462" cy="1121663"/>
            </a:xfrm>
            <a:custGeom>
              <a:avLst/>
              <a:gdLst>
                <a:gd name="connsiteX0" fmla="*/ 1129941 w 1609462"/>
                <a:gd name="connsiteY0" fmla="*/ 0 h 1121663"/>
                <a:gd name="connsiteX1" fmla="*/ 1132023 w 1609462"/>
                <a:gd name="connsiteY1" fmla="*/ 246444 h 1121663"/>
                <a:gd name="connsiteX2" fmla="*/ 1171593 w 1609462"/>
                <a:gd name="connsiteY2" fmla="*/ 326429 h 1121663"/>
                <a:gd name="connsiteX3" fmla="*/ 1173676 w 1609462"/>
                <a:gd name="connsiteY3" fmla="*/ 326429 h 1121663"/>
                <a:gd name="connsiteX4" fmla="*/ 1188254 w 1609462"/>
                <a:gd name="connsiteY4" fmla="*/ 326429 h 1121663"/>
                <a:gd name="connsiteX5" fmla="*/ 1188254 w 1609462"/>
                <a:gd name="connsiteY5" fmla="*/ 350208 h 1121663"/>
                <a:gd name="connsiteX6" fmla="*/ 1188776 w 1609462"/>
                <a:gd name="connsiteY6" fmla="*/ 351019 h 1121663"/>
                <a:gd name="connsiteX7" fmla="*/ 1192420 w 1609462"/>
                <a:gd name="connsiteY7" fmla="*/ 356694 h 1121663"/>
                <a:gd name="connsiteX8" fmla="*/ 1192420 w 1609462"/>
                <a:gd name="connsiteY8" fmla="*/ 471268 h 1121663"/>
                <a:gd name="connsiteX9" fmla="*/ 1194762 w 1609462"/>
                <a:gd name="connsiteY9" fmla="*/ 471268 h 1121663"/>
                <a:gd name="connsiteX10" fmla="*/ 1211164 w 1609462"/>
                <a:gd name="connsiteY10" fmla="*/ 471268 h 1121663"/>
                <a:gd name="connsiteX11" fmla="*/ 1211164 w 1609462"/>
                <a:gd name="connsiteY11" fmla="*/ 611783 h 1121663"/>
                <a:gd name="connsiteX12" fmla="*/ 1212726 w 1609462"/>
                <a:gd name="connsiteY12" fmla="*/ 611513 h 1121663"/>
                <a:gd name="connsiteX13" fmla="*/ 1223660 w 1609462"/>
                <a:gd name="connsiteY13" fmla="*/ 609622 h 1121663"/>
                <a:gd name="connsiteX14" fmla="*/ 1221577 w 1609462"/>
                <a:gd name="connsiteY14" fmla="*/ 698254 h 1121663"/>
                <a:gd name="connsiteX15" fmla="*/ 1223139 w 1609462"/>
                <a:gd name="connsiteY15" fmla="*/ 698525 h 1121663"/>
                <a:gd name="connsiteX16" fmla="*/ 1234073 w 1609462"/>
                <a:gd name="connsiteY16" fmla="*/ 700416 h 1121663"/>
                <a:gd name="connsiteX17" fmla="*/ 1234332 w 1609462"/>
                <a:gd name="connsiteY17" fmla="*/ 701227 h 1121663"/>
                <a:gd name="connsiteX18" fmla="*/ 1236155 w 1609462"/>
                <a:gd name="connsiteY18" fmla="*/ 706902 h 1121663"/>
                <a:gd name="connsiteX19" fmla="*/ 1236936 w 1609462"/>
                <a:gd name="connsiteY19" fmla="*/ 704470 h 1121663"/>
                <a:gd name="connsiteX20" fmla="*/ 1242403 w 1609462"/>
                <a:gd name="connsiteY20" fmla="*/ 687446 h 1121663"/>
                <a:gd name="connsiteX21" fmla="*/ 1244225 w 1609462"/>
                <a:gd name="connsiteY21" fmla="*/ 687446 h 1121663"/>
                <a:gd name="connsiteX22" fmla="*/ 1256982 w 1609462"/>
                <a:gd name="connsiteY22" fmla="*/ 687446 h 1121663"/>
                <a:gd name="connsiteX23" fmla="*/ 1256982 w 1609462"/>
                <a:gd name="connsiteY23" fmla="*/ 719872 h 1121663"/>
                <a:gd name="connsiteX24" fmla="*/ 1258023 w 1609462"/>
                <a:gd name="connsiteY24" fmla="*/ 720413 h 1121663"/>
                <a:gd name="connsiteX25" fmla="*/ 1265313 w 1609462"/>
                <a:gd name="connsiteY25" fmla="*/ 724196 h 1121663"/>
                <a:gd name="connsiteX26" fmla="*/ 1265313 w 1609462"/>
                <a:gd name="connsiteY26" fmla="*/ 725547 h 1121663"/>
                <a:gd name="connsiteX27" fmla="*/ 1265313 w 1609462"/>
                <a:gd name="connsiteY27" fmla="*/ 735005 h 1121663"/>
                <a:gd name="connsiteX28" fmla="*/ 1311131 w 1609462"/>
                <a:gd name="connsiteY28" fmla="*/ 735005 h 1121663"/>
                <a:gd name="connsiteX29" fmla="*/ 1311131 w 1609462"/>
                <a:gd name="connsiteY29" fmla="*/ 736086 h 1121663"/>
                <a:gd name="connsiteX30" fmla="*/ 1311131 w 1609462"/>
                <a:gd name="connsiteY30" fmla="*/ 743652 h 1121663"/>
                <a:gd name="connsiteX31" fmla="*/ 1313213 w 1609462"/>
                <a:gd name="connsiteY31" fmla="*/ 743652 h 1121663"/>
                <a:gd name="connsiteX32" fmla="*/ 1327791 w 1609462"/>
                <a:gd name="connsiteY32" fmla="*/ 743652 h 1121663"/>
                <a:gd name="connsiteX33" fmla="*/ 1327791 w 1609462"/>
                <a:gd name="connsiteY33" fmla="*/ 713387 h 1121663"/>
                <a:gd name="connsiteX34" fmla="*/ 1373609 w 1609462"/>
                <a:gd name="connsiteY34" fmla="*/ 713387 h 1121663"/>
                <a:gd name="connsiteX35" fmla="*/ 1373609 w 1609462"/>
                <a:gd name="connsiteY35" fmla="*/ 712036 h 1121663"/>
                <a:gd name="connsiteX36" fmla="*/ 1373609 w 1609462"/>
                <a:gd name="connsiteY36" fmla="*/ 702578 h 1121663"/>
                <a:gd name="connsiteX37" fmla="*/ 1374651 w 1609462"/>
                <a:gd name="connsiteY37" fmla="*/ 702578 h 1121663"/>
                <a:gd name="connsiteX38" fmla="*/ 1381940 w 1609462"/>
                <a:gd name="connsiteY38" fmla="*/ 702578 h 1121663"/>
                <a:gd name="connsiteX39" fmla="*/ 1381940 w 1609462"/>
                <a:gd name="connsiteY39" fmla="*/ 700687 h 1121663"/>
                <a:gd name="connsiteX40" fmla="*/ 1381940 w 1609462"/>
                <a:gd name="connsiteY40" fmla="*/ 687446 h 1121663"/>
                <a:gd name="connsiteX41" fmla="*/ 1382721 w 1609462"/>
                <a:gd name="connsiteY41" fmla="*/ 687446 h 1121663"/>
                <a:gd name="connsiteX42" fmla="*/ 1388188 w 1609462"/>
                <a:gd name="connsiteY42" fmla="*/ 687446 h 1121663"/>
                <a:gd name="connsiteX43" fmla="*/ 1388188 w 1609462"/>
                <a:gd name="connsiteY43" fmla="*/ 686365 h 1121663"/>
                <a:gd name="connsiteX44" fmla="*/ 1388188 w 1609462"/>
                <a:gd name="connsiteY44" fmla="*/ 678798 h 1121663"/>
                <a:gd name="connsiteX45" fmla="*/ 1390271 w 1609462"/>
                <a:gd name="connsiteY45" fmla="*/ 678798 h 1121663"/>
                <a:gd name="connsiteX46" fmla="*/ 1404849 w 1609462"/>
                <a:gd name="connsiteY46" fmla="*/ 678798 h 1121663"/>
                <a:gd name="connsiteX47" fmla="*/ 1404849 w 1609462"/>
                <a:gd name="connsiteY47" fmla="*/ 679879 h 1121663"/>
                <a:gd name="connsiteX48" fmla="*/ 1404849 w 1609462"/>
                <a:gd name="connsiteY48" fmla="*/ 687446 h 1121663"/>
                <a:gd name="connsiteX49" fmla="*/ 1427758 w 1609462"/>
                <a:gd name="connsiteY49" fmla="*/ 687446 h 1121663"/>
                <a:gd name="connsiteX50" fmla="*/ 1427758 w 1609462"/>
                <a:gd name="connsiteY50" fmla="*/ 685554 h 1121663"/>
                <a:gd name="connsiteX51" fmla="*/ 1427758 w 1609462"/>
                <a:gd name="connsiteY51" fmla="*/ 672313 h 1121663"/>
                <a:gd name="connsiteX52" fmla="*/ 1429581 w 1609462"/>
                <a:gd name="connsiteY52" fmla="*/ 672313 h 1121663"/>
                <a:gd name="connsiteX53" fmla="*/ 1442337 w 1609462"/>
                <a:gd name="connsiteY53" fmla="*/ 672313 h 1121663"/>
                <a:gd name="connsiteX54" fmla="*/ 1442337 w 1609462"/>
                <a:gd name="connsiteY54" fmla="*/ 696093 h 1121663"/>
                <a:gd name="connsiteX55" fmla="*/ 1443379 w 1609462"/>
                <a:gd name="connsiteY55" fmla="*/ 696093 h 1121663"/>
                <a:gd name="connsiteX56" fmla="*/ 1450668 w 1609462"/>
                <a:gd name="connsiteY56" fmla="*/ 696093 h 1121663"/>
                <a:gd name="connsiteX57" fmla="*/ 1450668 w 1609462"/>
                <a:gd name="connsiteY57" fmla="*/ 695012 h 1121663"/>
                <a:gd name="connsiteX58" fmla="*/ 1450668 w 1609462"/>
                <a:gd name="connsiteY58" fmla="*/ 687446 h 1121663"/>
                <a:gd name="connsiteX59" fmla="*/ 1452489 w 1609462"/>
                <a:gd name="connsiteY59" fmla="*/ 687446 h 1121663"/>
                <a:gd name="connsiteX60" fmla="*/ 1465246 w 1609462"/>
                <a:gd name="connsiteY60" fmla="*/ 687446 h 1121663"/>
                <a:gd name="connsiteX61" fmla="*/ 1465246 w 1609462"/>
                <a:gd name="connsiteY61" fmla="*/ 713387 h 1121663"/>
                <a:gd name="connsiteX62" fmla="*/ 1467329 w 1609462"/>
                <a:gd name="connsiteY62" fmla="*/ 713387 h 1121663"/>
                <a:gd name="connsiteX63" fmla="*/ 1481907 w 1609462"/>
                <a:gd name="connsiteY63" fmla="*/ 713387 h 1121663"/>
                <a:gd name="connsiteX64" fmla="*/ 1481907 w 1609462"/>
                <a:gd name="connsiteY64" fmla="*/ 715008 h 1121663"/>
                <a:gd name="connsiteX65" fmla="*/ 1481907 w 1609462"/>
                <a:gd name="connsiteY65" fmla="*/ 726358 h 1121663"/>
                <a:gd name="connsiteX66" fmla="*/ 1482688 w 1609462"/>
                <a:gd name="connsiteY66" fmla="*/ 726358 h 1121663"/>
                <a:gd name="connsiteX67" fmla="*/ 1488156 w 1609462"/>
                <a:gd name="connsiteY67" fmla="*/ 726358 h 1121663"/>
                <a:gd name="connsiteX68" fmla="*/ 1488156 w 1609462"/>
                <a:gd name="connsiteY68" fmla="*/ 725547 h 1121663"/>
                <a:gd name="connsiteX69" fmla="*/ 1488156 w 1609462"/>
                <a:gd name="connsiteY69" fmla="*/ 719872 h 1121663"/>
                <a:gd name="connsiteX70" fmla="*/ 1519395 w 1609462"/>
                <a:gd name="connsiteY70" fmla="*/ 719872 h 1121663"/>
                <a:gd name="connsiteX71" fmla="*/ 1519395 w 1609462"/>
                <a:gd name="connsiteY71" fmla="*/ 743652 h 1121663"/>
                <a:gd name="connsiteX72" fmla="*/ 1520436 w 1609462"/>
                <a:gd name="connsiteY72" fmla="*/ 743652 h 1121663"/>
                <a:gd name="connsiteX73" fmla="*/ 1527726 w 1609462"/>
                <a:gd name="connsiteY73" fmla="*/ 743652 h 1121663"/>
                <a:gd name="connsiteX74" fmla="*/ 1527726 w 1609462"/>
                <a:gd name="connsiteY74" fmla="*/ 744733 h 1121663"/>
                <a:gd name="connsiteX75" fmla="*/ 1527726 w 1609462"/>
                <a:gd name="connsiteY75" fmla="*/ 752299 h 1121663"/>
                <a:gd name="connsiteX76" fmla="*/ 1528507 w 1609462"/>
                <a:gd name="connsiteY76" fmla="*/ 752299 h 1121663"/>
                <a:gd name="connsiteX77" fmla="*/ 1533974 w 1609462"/>
                <a:gd name="connsiteY77" fmla="*/ 752299 h 1121663"/>
                <a:gd name="connsiteX78" fmla="*/ 1533974 w 1609462"/>
                <a:gd name="connsiteY78" fmla="*/ 750137 h 1121663"/>
                <a:gd name="connsiteX79" fmla="*/ 1533974 w 1609462"/>
                <a:gd name="connsiteY79" fmla="*/ 735005 h 1121663"/>
                <a:gd name="connsiteX80" fmla="*/ 1535015 w 1609462"/>
                <a:gd name="connsiteY80" fmla="*/ 735005 h 1121663"/>
                <a:gd name="connsiteX81" fmla="*/ 1542304 w 1609462"/>
                <a:gd name="connsiteY81" fmla="*/ 735005 h 1121663"/>
                <a:gd name="connsiteX82" fmla="*/ 1542304 w 1609462"/>
                <a:gd name="connsiteY82" fmla="*/ 736086 h 1121663"/>
                <a:gd name="connsiteX83" fmla="*/ 1542304 w 1609462"/>
                <a:gd name="connsiteY83" fmla="*/ 743652 h 1121663"/>
                <a:gd name="connsiteX84" fmla="*/ 1547771 w 1609462"/>
                <a:gd name="connsiteY84" fmla="*/ 741659 h 1121663"/>
                <a:gd name="connsiteX85" fmla="*/ 1548552 w 1609462"/>
                <a:gd name="connsiteY85" fmla="*/ 740679 h 1121663"/>
                <a:gd name="connsiteX86" fmla="*/ 1548552 w 1609462"/>
                <a:gd name="connsiteY86" fmla="*/ 735005 h 1121663"/>
                <a:gd name="connsiteX87" fmla="*/ 1588123 w 1609462"/>
                <a:gd name="connsiteY87" fmla="*/ 735005 h 1121663"/>
                <a:gd name="connsiteX88" fmla="*/ 1588123 w 1609462"/>
                <a:gd name="connsiteY88" fmla="*/ 758784 h 1121663"/>
                <a:gd name="connsiteX89" fmla="*/ 1590205 w 1609462"/>
                <a:gd name="connsiteY89" fmla="*/ 758784 h 1121663"/>
                <a:gd name="connsiteX90" fmla="*/ 1604783 w 1609462"/>
                <a:gd name="connsiteY90" fmla="*/ 758784 h 1121663"/>
                <a:gd name="connsiteX91" fmla="*/ 1604783 w 1609462"/>
                <a:gd name="connsiteY91" fmla="*/ 759865 h 1121663"/>
                <a:gd name="connsiteX92" fmla="*/ 1604783 w 1609462"/>
                <a:gd name="connsiteY92" fmla="*/ 767431 h 1121663"/>
                <a:gd name="connsiteX93" fmla="*/ 1606606 w 1609462"/>
                <a:gd name="connsiteY93" fmla="*/ 767431 h 1121663"/>
                <a:gd name="connsiteX94" fmla="*/ 1609462 w 1609462"/>
                <a:gd name="connsiteY94" fmla="*/ 767431 h 1121663"/>
                <a:gd name="connsiteX95" fmla="*/ 1609462 w 1609462"/>
                <a:gd name="connsiteY95" fmla="*/ 1121663 h 1121663"/>
                <a:gd name="connsiteX96" fmla="*/ 0 w 1609462"/>
                <a:gd name="connsiteY96" fmla="*/ 1121663 h 1121663"/>
                <a:gd name="connsiteX97" fmla="*/ 43213 w 1609462"/>
                <a:gd name="connsiteY97" fmla="*/ 1048827 h 1121663"/>
                <a:gd name="connsiteX98" fmla="*/ 84500 w 1609462"/>
                <a:gd name="connsiteY98" fmla="*/ 1045519 h 1121663"/>
                <a:gd name="connsiteX99" fmla="*/ 84500 w 1609462"/>
                <a:gd name="connsiteY99" fmla="*/ 1012974 h 1121663"/>
                <a:gd name="connsiteX100" fmla="*/ 130311 w 1609462"/>
                <a:gd name="connsiteY100" fmla="*/ 1012974 h 1121663"/>
                <a:gd name="connsiteX101" fmla="*/ 130311 w 1609462"/>
                <a:gd name="connsiteY101" fmla="*/ 994377 h 1121663"/>
                <a:gd name="connsiteX102" fmla="*/ 226515 w 1609462"/>
                <a:gd name="connsiteY102" fmla="*/ 994377 h 1121663"/>
                <a:gd name="connsiteX103" fmla="*/ 226515 w 1609462"/>
                <a:gd name="connsiteY103" fmla="*/ 1006000 h 1121663"/>
                <a:gd name="connsiteX104" fmla="*/ 288359 w 1609462"/>
                <a:gd name="connsiteY104" fmla="*/ 1006000 h 1121663"/>
                <a:gd name="connsiteX105" fmla="*/ 288359 w 1609462"/>
                <a:gd name="connsiteY105" fmla="*/ 1012974 h 1121663"/>
                <a:gd name="connsiteX106" fmla="*/ 306683 w 1609462"/>
                <a:gd name="connsiteY106" fmla="*/ 1012974 h 1121663"/>
                <a:gd name="connsiteX107" fmla="*/ 306683 w 1609462"/>
                <a:gd name="connsiteY107" fmla="*/ 1019948 h 1121663"/>
                <a:gd name="connsiteX108" fmla="*/ 322717 w 1609462"/>
                <a:gd name="connsiteY108" fmla="*/ 1019948 h 1121663"/>
                <a:gd name="connsiteX109" fmla="*/ 322717 w 1609462"/>
                <a:gd name="connsiteY109" fmla="*/ 915339 h 1121663"/>
                <a:gd name="connsiteX110" fmla="*/ 370819 w 1609462"/>
                <a:gd name="connsiteY110" fmla="*/ 901391 h 1121663"/>
                <a:gd name="connsiteX111" fmla="*/ 460150 w 1609462"/>
                <a:gd name="connsiteY111" fmla="*/ 901391 h 1121663"/>
                <a:gd name="connsiteX112" fmla="*/ 460150 w 1609462"/>
                <a:gd name="connsiteY112" fmla="*/ 734017 h 1121663"/>
                <a:gd name="connsiteX113" fmla="*/ 485346 w 1609462"/>
                <a:gd name="connsiteY113" fmla="*/ 722393 h 1121663"/>
                <a:gd name="connsiteX114" fmla="*/ 595293 w 1609462"/>
                <a:gd name="connsiteY114" fmla="*/ 703796 h 1121663"/>
                <a:gd name="connsiteX115" fmla="*/ 634232 w 1609462"/>
                <a:gd name="connsiteY115" fmla="*/ 715419 h 1121663"/>
                <a:gd name="connsiteX116" fmla="*/ 641104 w 1609462"/>
                <a:gd name="connsiteY116" fmla="*/ 722393 h 1121663"/>
                <a:gd name="connsiteX117" fmla="*/ 641104 w 1609462"/>
                <a:gd name="connsiteY117" fmla="*/ 1033896 h 1121663"/>
                <a:gd name="connsiteX118" fmla="*/ 657138 w 1609462"/>
                <a:gd name="connsiteY118" fmla="*/ 1033896 h 1121663"/>
                <a:gd name="connsiteX119" fmla="*/ 657138 w 1609462"/>
                <a:gd name="connsiteY119" fmla="*/ 908365 h 1121663"/>
                <a:gd name="connsiteX120" fmla="*/ 670881 w 1609462"/>
                <a:gd name="connsiteY120" fmla="*/ 908365 h 1121663"/>
                <a:gd name="connsiteX121" fmla="*/ 670881 w 1609462"/>
                <a:gd name="connsiteY121" fmla="*/ 896742 h 1121663"/>
                <a:gd name="connsiteX122" fmla="*/ 684624 w 1609462"/>
                <a:gd name="connsiteY122" fmla="*/ 889768 h 1121663"/>
                <a:gd name="connsiteX123" fmla="*/ 696077 w 1609462"/>
                <a:gd name="connsiteY123" fmla="*/ 889768 h 1121663"/>
                <a:gd name="connsiteX124" fmla="*/ 696077 w 1609462"/>
                <a:gd name="connsiteY124" fmla="*/ 878145 h 1121663"/>
                <a:gd name="connsiteX125" fmla="*/ 705239 w 1609462"/>
                <a:gd name="connsiteY125" fmla="*/ 871171 h 1121663"/>
                <a:gd name="connsiteX126" fmla="*/ 728146 w 1609462"/>
                <a:gd name="connsiteY126" fmla="*/ 871171 h 1121663"/>
                <a:gd name="connsiteX127" fmla="*/ 728146 w 1609462"/>
                <a:gd name="connsiteY127" fmla="*/ 908365 h 1121663"/>
                <a:gd name="connsiteX128" fmla="*/ 776247 w 1609462"/>
                <a:gd name="connsiteY128" fmla="*/ 908365 h 1121663"/>
                <a:gd name="connsiteX129" fmla="*/ 776247 w 1609462"/>
                <a:gd name="connsiteY129" fmla="*/ 1038546 h 1121663"/>
                <a:gd name="connsiteX130" fmla="*/ 794571 w 1609462"/>
                <a:gd name="connsiteY130" fmla="*/ 1038546 h 1121663"/>
                <a:gd name="connsiteX131" fmla="*/ 812895 w 1609462"/>
                <a:gd name="connsiteY131" fmla="*/ 1031572 h 1121663"/>
                <a:gd name="connsiteX132" fmla="*/ 812895 w 1609462"/>
                <a:gd name="connsiteY132" fmla="*/ 1022273 h 1121663"/>
                <a:gd name="connsiteX133" fmla="*/ 806024 w 1609462"/>
                <a:gd name="connsiteY133" fmla="*/ 1019948 h 1121663"/>
                <a:gd name="connsiteX134" fmla="*/ 806024 w 1609462"/>
                <a:gd name="connsiteY134" fmla="*/ 1012974 h 1121663"/>
                <a:gd name="connsiteX135" fmla="*/ 812895 w 1609462"/>
                <a:gd name="connsiteY135" fmla="*/ 1008325 h 1121663"/>
                <a:gd name="connsiteX136" fmla="*/ 812895 w 1609462"/>
                <a:gd name="connsiteY136" fmla="*/ 957183 h 1121663"/>
                <a:gd name="connsiteX137" fmla="*/ 806024 w 1609462"/>
                <a:gd name="connsiteY137" fmla="*/ 954858 h 1121663"/>
                <a:gd name="connsiteX138" fmla="*/ 806024 w 1609462"/>
                <a:gd name="connsiteY138" fmla="*/ 947884 h 1121663"/>
                <a:gd name="connsiteX139" fmla="*/ 812895 w 1609462"/>
                <a:gd name="connsiteY139" fmla="*/ 943235 h 1121663"/>
                <a:gd name="connsiteX140" fmla="*/ 817477 w 1609462"/>
                <a:gd name="connsiteY140" fmla="*/ 938586 h 1121663"/>
                <a:gd name="connsiteX141" fmla="*/ 817477 w 1609462"/>
                <a:gd name="connsiteY141" fmla="*/ 929287 h 1121663"/>
                <a:gd name="connsiteX142" fmla="*/ 812895 w 1609462"/>
                <a:gd name="connsiteY142" fmla="*/ 929287 h 1121663"/>
                <a:gd name="connsiteX143" fmla="*/ 812895 w 1609462"/>
                <a:gd name="connsiteY143" fmla="*/ 922313 h 1121663"/>
                <a:gd name="connsiteX144" fmla="*/ 819767 w 1609462"/>
                <a:gd name="connsiteY144" fmla="*/ 917664 h 1121663"/>
                <a:gd name="connsiteX145" fmla="*/ 856416 w 1609462"/>
                <a:gd name="connsiteY145" fmla="*/ 852574 h 1121663"/>
                <a:gd name="connsiteX146" fmla="*/ 851835 w 1609462"/>
                <a:gd name="connsiteY146" fmla="*/ 850249 h 1121663"/>
                <a:gd name="connsiteX147" fmla="*/ 851835 w 1609462"/>
                <a:gd name="connsiteY147" fmla="*/ 843275 h 1121663"/>
                <a:gd name="connsiteX148" fmla="*/ 858706 w 1609462"/>
                <a:gd name="connsiteY148" fmla="*/ 840950 h 1121663"/>
                <a:gd name="connsiteX149" fmla="*/ 858706 w 1609462"/>
                <a:gd name="connsiteY149" fmla="*/ 831652 h 1121663"/>
                <a:gd name="connsiteX150" fmla="*/ 863288 w 1609462"/>
                <a:gd name="connsiteY150" fmla="*/ 831652 h 1121663"/>
                <a:gd name="connsiteX151" fmla="*/ 863288 w 1609462"/>
                <a:gd name="connsiteY151" fmla="*/ 810730 h 1121663"/>
                <a:gd name="connsiteX152" fmla="*/ 858706 w 1609462"/>
                <a:gd name="connsiteY152" fmla="*/ 810730 h 1121663"/>
                <a:gd name="connsiteX153" fmla="*/ 858706 w 1609462"/>
                <a:gd name="connsiteY153" fmla="*/ 806081 h 1121663"/>
                <a:gd name="connsiteX154" fmla="*/ 863288 w 1609462"/>
                <a:gd name="connsiteY154" fmla="*/ 803756 h 1121663"/>
                <a:gd name="connsiteX155" fmla="*/ 874740 w 1609462"/>
                <a:gd name="connsiteY155" fmla="*/ 787483 h 1121663"/>
                <a:gd name="connsiteX156" fmla="*/ 877030 w 1609462"/>
                <a:gd name="connsiteY156" fmla="*/ 778185 h 1121663"/>
                <a:gd name="connsiteX157" fmla="*/ 877030 w 1609462"/>
                <a:gd name="connsiteY157" fmla="*/ 752614 h 1121663"/>
                <a:gd name="connsiteX158" fmla="*/ 877317 w 1609462"/>
                <a:gd name="connsiteY158" fmla="*/ 751742 h 1121663"/>
                <a:gd name="connsiteX159" fmla="*/ 879321 w 1609462"/>
                <a:gd name="connsiteY159" fmla="*/ 745640 h 1121663"/>
                <a:gd name="connsiteX160" fmla="*/ 879607 w 1609462"/>
                <a:gd name="connsiteY160" fmla="*/ 746512 h 1121663"/>
                <a:gd name="connsiteX161" fmla="*/ 881612 w 1609462"/>
                <a:gd name="connsiteY161" fmla="*/ 752614 h 1121663"/>
                <a:gd name="connsiteX162" fmla="*/ 883902 w 1609462"/>
                <a:gd name="connsiteY162" fmla="*/ 778185 h 1121663"/>
                <a:gd name="connsiteX163" fmla="*/ 883902 w 1609462"/>
                <a:gd name="connsiteY163" fmla="*/ 785159 h 1121663"/>
                <a:gd name="connsiteX164" fmla="*/ 895356 w 1609462"/>
                <a:gd name="connsiteY164" fmla="*/ 803756 h 1121663"/>
                <a:gd name="connsiteX165" fmla="*/ 899937 w 1609462"/>
                <a:gd name="connsiteY165" fmla="*/ 806081 h 1121663"/>
                <a:gd name="connsiteX166" fmla="*/ 899937 w 1609462"/>
                <a:gd name="connsiteY166" fmla="*/ 810730 h 1121663"/>
                <a:gd name="connsiteX167" fmla="*/ 897647 w 1609462"/>
                <a:gd name="connsiteY167" fmla="*/ 831652 h 1121663"/>
                <a:gd name="connsiteX168" fmla="*/ 902227 w 1609462"/>
                <a:gd name="connsiteY168" fmla="*/ 840950 h 1121663"/>
                <a:gd name="connsiteX169" fmla="*/ 906809 w 1609462"/>
                <a:gd name="connsiteY169" fmla="*/ 843275 h 1121663"/>
                <a:gd name="connsiteX170" fmla="*/ 906809 w 1609462"/>
                <a:gd name="connsiteY170" fmla="*/ 850249 h 1121663"/>
                <a:gd name="connsiteX171" fmla="*/ 902227 w 1609462"/>
                <a:gd name="connsiteY171" fmla="*/ 852574 h 1121663"/>
                <a:gd name="connsiteX172" fmla="*/ 929142 w 1609462"/>
                <a:gd name="connsiteY172" fmla="*/ 879889 h 1121663"/>
                <a:gd name="connsiteX173" fmla="*/ 938277 w 1609462"/>
                <a:gd name="connsiteY173" fmla="*/ 915339 h 1121663"/>
                <a:gd name="connsiteX174" fmla="*/ 970944 w 1609462"/>
                <a:gd name="connsiteY174" fmla="*/ 915339 h 1121663"/>
                <a:gd name="connsiteX175" fmla="*/ 970944 w 1609462"/>
                <a:gd name="connsiteY175" fmla="*/ 886329 h 1121663"/>
                <a:gd name="connsiteX176" fmla="*/ 965411 w 1609462"/>
                <a:gd name="connsiteY176" fmla="*/ 886329 h 1121663"/>
                <a:gd name="connsiteX177" fmla="*/ 965411 w 1609462"/>
                <a:gd name="connsiteY177" fmla="*/ 724196 h 1121663"/>
                <a:gd name="connsiteX178" fmla="*/ 986238 w 1609462"/>
                <a:gd name="connsiteY178" fmla="*/ 724196 h 1121663"/>
                <a:gd name="connsiteX179" fmla="*/ 986759 w 1609462"/>
                <a:gd name="connsiteY179" fmla="*/ 723115 h 1121663"/>
                <a:gd name="connsiteX180" fmla="*/ 990403 w 1609462"/>
                <a:gd name="connsiteY180" fmla="*/ 715549 h 1121663"/>
                <a:gd name="connsiteX181" fmla="*/ 992226 w 1609462"/>
                <a:gd name="connsiteY181" fmla="*/ 715819 h 1121663"/>
                <a:gd name="connsiteX182" fmla="*/ 1004982 w 1609462"/>
                <a:gd name="connsiteY182" fmla="*/ 717710 h 1121663"/>
                <a:gd name="connsiteX183" fmla="*/ 1005502 w 1609462"/>
                <a:gd name="connsiteY183" fmla="*/ 719062 h 1121663"/>
                <a:gd name="connsiteX184" fmla="*/ 1009146 w 1609462"/>
                <a:gd name="connsiteY184" fmla="*/ 728519 h 1121663"/>
                <a:gd name="connsiteX185" fmla="*/ 1036221 w 1609462"/>
                <a:gd name="connsiteY185" fmla="*/ 730681 h 1121663"/>
                <a:gd name="connsiteX186" fmla="*/ 1036221 w 1609462"/>
                <a:gd name="connsiteY186" fmla="*/ 607460 h 1121663"/>
                <a:gd name="connsiteX187" fmla="*/ 1038304 w 1609462"/>
                <a:gd name="connsiteY187" fmla="*/ 607460 h 1121663"/>
                <a:gd name="connsiteX188" fmla="*/ 1052883 w 1609462"/>
                <a:gd name="connsiteY188" fmla="*/ 607460 h 1121663"/>
                <a:gd name="connsiteX189" fmla="*/ 1052883 w 1609462"/>
                <a:gd name="connsiteY189" fmla="*/ 471268 h 1121663"/>
                <a:gd name="connsiteX190" fmla="*/ 1054704 w 1609462"/>
                <a:gd name="connsiteY190" fmla="*/ 471268 h 1121663"/>
                <a:gd name="connsiteX191" fmla="*/ 1067461 w 1609462"/>
                <a:gd name="connsiteY191" fmla="*/ 471268 h 1121663"/>
                <a:gd name="connsiteX192" fmla="*/ 1067461 w 1609462"/>
                <a:gd name="connsiteY192" fmla="*/ 356694 h 1121663"/>
                <a:gd name="connsiteX193" fmla="*/ 1071626 w 1609462"/>
                <a:gd name="connsiteY193" fmla="*/ 328590 h 1121663"/>
                <a:gd name="connsiteX194" fmla="*/ 1073709 w 1609462"/>
                <a:gd name="connsiteY194" fmla="*/ 328590 h 1121663"/>
                <a:gd name="connsiteX195" fmla="*/ 1088288 w 1609462"/>
                <a:gd name="connsiteY195" fmla="*/ 328590 h 1121663"/>
                <a:gd name="connsiteX196" fmla="*/ 1125775 w 1609462"/>
                <a:gd name="connsiteY196" fmla="*/ 246444 h 1121663"/>
                <a:gd name="connsiteX197" fmla="*/ 1129941 w 1609462"/>
                <a:gd name="connsiteY197" fmla="*/ 0 h 112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609462" h="1121663">
                  <a:moveTo>
                    <a:pt x="1129941" y="0"/>
                  </a:moveTo>
                  <a:cubicBezTo>
                    <a:pt x="1129941" y="18"/>
                    <a:pt x="1129957" y="2040"/>
                    <a:pt x="1132023" y="246444"/>
                  </a:cubicBezTo>
                  <a:cubicBezTo>
                    <a:pt x="1132035" y="246468"/>
                    <a:pt x="1132698" y="247808"/>
                    <a:pt x="1171593" y="326429"/>
                  </a:cubicBezTo>
                  <a:cubicBezTo>
                    <a:pt x="1171601" y="326429"/>
                    <a:pt x="1171715" y="326429"/>
                    <a:pt x="1173676" y="326429"/>
                  </a:cubicBezTo>
                  <a:lnTo>
                    <a:pt x="1188254" y="326429"/>
                  </a:lnTo>
                  <a:cubicBezTo>
                    <a:pt x="1188254" y="326443"/>
                    <a:pt x="1188254" y="327005"/>
                    <a:pt x="1188254" y="350208"/>
                  </a:cubicBezTo>
                  <a:cubicBezTo>
                    <a:pt x="1188256" y="350214"/>
                    <a:pt x="1188295" y="350272"/>
                    <a:pt x="1188776" y="351019"/>
                  </a:cubicBezTo>
                  <a:lnTo>
                    <a:pt x="1192420" y="356694"/>
                  </a:lnTo>
                  <a:cubicBezTo>
                    <a:pt x="1192420" y="356714"/>
                    <a:pt x="1192420" y="358229"/>
                    <a:pt x="1192420" y="471268"/>
                  </a:cubicBezTo>
                  <a:cubicBezTo>
                    <a:pt x="1192428" y="471268"/>
                    <a:pt x="1192572" y="471268"/>
                    <a:pt x="1194762" y="471268"/>
                  </a:cubicBezTo>
                  <a:lnTo>
                    <a:pt x="1211164" y="471268"/>
                  </a:lnTo>
                  <a:cubicBezTo>
                    <a:pt x="1211164" y="471288"/>
                    <a:pt x="1211164" y="472923"/>
                    <a:pt x="1211164" y="611783"/>
                  </a:cubicBezTo>
                  <a:cubicBezTo>
                    <a:pt x="1211174" y="611782"/>
                    <a:pt x="1211289" y="611761"/>
                    <a:pt x="1212726" y="611513"/>
                  </a:cubicBezTo>
                  <a:lnTo>
                    <a:pt x="1223660" y="609622"/>
                  </a:lnTo>
                  <a:cubicBezTo>
                    <a:pt x="1223660" y="609644"/>
                    <a:pt x="1223629" y="610978"/>
                    <a:pt x="1221577" y="698254"/>
                  </a:cubicBezTo>
                  <a:cubicBezTo>
                    <a:pt x="1221587" y="698256"/>
                    <a:pt x="1221701" y="698276"/>
                    <a:pt x="1223139" y="698525"/>
                  </a:cubicBezTo>
                  <a:lnTo>
                    <a:pt x="1234073" y="700416"/>
                  </a:lnTo>
                  <a:cubicBezTo>
                    <a:pt x="1234075" y="700423"/>
                    <a:pt x="1234095" y="700487"/>
                    <a:pt x="1234332" y="701227"/>
                  </a:cubicBezTo>
                  <a:lnTo>
                    <a:pt x="1236155" y="706902"/>
                  </a:lnTo>
                  <a:cubicBezTo>
                    <a:pt x="1236157" y="706893"/>
                    <a:pt x="1236204" y="706750"/>
                    <a:pt x="1236936" y="704470"/>
                  </a:cubicBezTo>
                  <a:lnTo>
                    <a:pt x="1242403" y="687446"/>
                  </a:lnTo>
                  <a:cubicBezTo>
                    <a:pt x="1242411" y="687446"/>
                    <a:pt x="1242513" y="687446"/>
                    <a:pt x="1244225" y="687446"/>
                  </a:cubicBezTo>
                  <a:lnTo>
                    <a:pt x="1256982" y="687446"/>
                  </a:lnTo>
                  <a:cubicBezTo>
                    <a:pt x="1256982" y="687463"/>
                    <a:pt x="1256982" y="688156"/>
                    <a:pt x="1256982" y="719872"/>
                  </a:cubicBezTo>
                  <a:cubicBezTo>
                    <a:pt x="1256988" y="719877"/>
                    <a:pt x="1257067" y="719917"/>
                    <a:pt x="1258023" y="720413"/>
                  </a:cubicBezTo>
                  <a:lnTo>
                    <a:pt x="1265313" y="724196"/>
                  </a:lnTo>
                  <a:cubicBezTo>
                    <a:pt x="1265313" y="724205"/>
                    <a:pt x="1265313" y="724306"/>
                    <a:pt x="1265313" y="725547"/>
                  </a:cubicBezTo>
                  <a:lnTo>
                    <a:pt x="1265313" y="735005"/>
                  </a:lnTo>
                  <a:cubicBezTo>
                    <a:pt x="1265333" y="735005"/>
                    <a:pt x="1266266" y="735005"/>
                    <a:pt x="1311131" y="735005"/>
                  </a:cubicBezTo>
                  <a:cubicBezTo>
                    <a:pt x="1311131" y="735013"/>
                    <a:pt x="1311131" y="735096"/>
                    <a:pt x="1311131" y="736086"/>
                  </a:cubicBezTo>
                  <a:lnTo>
                    <a:pt x="1311131" y="743652"/>
                  </a:lnTo>
                  <a:cubicBezTo>
                    <a:pt x="1311140" y="743652"/>
                    <a:pt x="1311264" y="743652"/>
                    <a:pt x="1313213" y="743652"/>
                  </a:cubicBezTo>
                  <a:lnTo>
                    <a:pt x="1327791" y="743652"/>
                  </a:lnTo>
                  <a:cubicBezTo>
                    <a:pt x="1327791" y="743634"/>
                    <a:pt x="1327791" y="742905"/>
                    <a:pt x="1327791" y="713387"/>
                  </a:cubicBezTo>
                  <a:cubicBezTo>
                    <a:pt x="1327813" y="713387"/>
                    <a:pt x="1328769" y="713387"/>
                    <a:pt x="1373609" y="713387"/>
                  </a:cubicBezTo>
                  <a:cubicBezTo>
                    <a:pt x="1373609" y="713379"/>
                    <a:pt x="1373609" y="713282"/>
                    <a:pt x="1373609" y="712036"/>
                  </a:cubicBezTo>
                  <a:lnTo>
                    <a:pt x="1373609" y="702578"/>
                  </a:lnTo>
                  <a:cubicBezTo>
                    <a:pt x="1373616" y="702578"/>
                    <a:pt x="1373692" y="702578"/>
                    <a:pt x="1374651" y="702578"/>
                  </a:cubicBezTo>
                  <a:lnTo>
                    <a:pt x="1381940" y="702578"/>
                  </a:lnTo>
                  <a:cubicBezTo>
                    <a:pt x="1381940" y="702571"/>
                    <a:pt x="1381940" y="702458"/>
                    <a:pt x="1381940" y="700687"/>
                  </a:cubicBezTo>
                  <a:lnTo>
                    <a:pt x="1381940" y="687446"/>
                  </a:lnTo>
                  <a:cubicBezTo>
                    <a:pt x="1381950" y="687446"/>
                    <a:pt x="1382024" y="687446"/>
                    <a:pt x="1382721" y="687446"/>
                  </a:cubicBezTo>
                  <a:lnTo>
                    <a:pt x="1388188" y="687446"/>
                  </a:lnTo>
                  <a:cubicBezTo>
                    <a:pt x="1388188" y="687439"/>
                    <a:pt x="1388188" y="687354"/>
                    <a:pt x="1388188" y="686365"/>
                  </a:cubicBezTo>
                  <a:lnTo>
                    <a:pt x="1388188" y="678798"/>
                  </a:lnTo>
                  <a:cubicBezTo>
                    <a:pt x="1388196" y="678798"/>
                    <a:pt x="1388323" y="678798"/>
                    <a:pt x="1390271" y="678798"/>
                  </a:cubicBezTo>
                  <a:lnTo>
                    <a:pt x="1404849" y="678798"/>
                  </a:lnTo>
                  <a:cubicBezTo>
                    <a:pt x="1404849" y="678805"/>
                    <a:pt x="1404849" y="678882"/>
                    <a:pt x="1404849" y="679879"/>
                  </a:cubicBezTo>
                  <a:lnTo>
                    <a:pt x="1404849" y="687446"/>
                  </a:lnTo>
                  <a:cubicBezTo>
                    <a:pt x="1404861" y="687446"/>
                    <a:pt x="1405376" y="687446"/>
                    <a:pt x="1427758" y="687446"/>
                  </a:cubicBezTo>
                  <a:cubicBezTo>
                    <a:pt x="1427758" y="687438"/>
                    <a:pt x="1427758" y="687324"/>
                    <a:pt x="1427758" y="685554"/>
                  </a:cubicBezTo>
                  <a:lnTo>
                    <a:pt x="1427758" y="672313"/>
                  </a:lnTo>
                  <a:cubicBezTo>
                    <a:pt x="1427764" y="672313"/>
                    <a:pt x="1427864" y="672313"/>
                    <a:pt x="1429581" y="672313"/>
                  </a:cubicBezTo>
                  <a:lnTo>
                    <a:pt x="1442337" y="672313"/>
                  </a:lnTo>
                  <a:cubicBezTo>
                    <a:pt x="1442337" y="672325"/>
                    <a:pt x="1442337" y="672839"/>
                    <a:pt x="1442337" y="696093"/>
                  </a:cubicBezTo>
                  <a:cubicBezTo>
                    <a:pt x="1442344" y="696093"/>
                    <a:pt x="1442426" y="696093"/>
                    <a:pt x="1443379" y="696093"/>
                  </a:cubicBezTo>
                  <a:lnTo>
                    <a:pt x="1450668" y="696093"/>
                  </a:lnTo>
                  <a:cubicBezTo>
                    <a:pt x="1450668" y="696087"/>
                    <a:pt x="1450668" y="696006"/>
                    <a:pt x="1450668" y="695012"/>
                  </a:cubicBezTo>
                  <a:lnTo>
                    <a:pt x="1450668" y="687446"/>
                  </a:lnTo>
                  <a:cubicBezTo>
                    <a:pt x="1450677" y="687446"/>
                    <a:pt x="1450798" y="687446"/>
                    <a:pt x="1452489" y="687446"/>
                  </a:cubicBezTo>
                  <a:lnTo>
                    <a:pt x="1465246" y="687446"/>
                  </a:lnTo>
                  <a:cubicBezTo>
                    <a:pt x="1465246" y="687459"/>
                    <a:pt x="1465246" y="688018"/>
                    <a:pt x="1465246" y="713387"/>
                  </a:cubicBezTo>
                  <a:cubicBezTo>
                    <a:pt x="1465254" y="713387"/>
                    <a:pt x="1465376" y="713387"/>
                    <a:pt x="1467329" y="713387"/>
                  </a:cubicBezTo>
                  <a:lnTo>
                    <a:pt x="1481907" y="713387"/>
                  </a:lnTo>
                  <a:cubicBezTo>
                    <a:pt x="1481907" y="713398"/>
                    <a:pt x="1481907" y="713513"/>
                    <a:pt x="1481907" y="715008"/>
                  </a:cubicBezTo>
                  <a:lnTo>
                    <a:pt x="1481907" y="726358"/>
                  </a:lnTo>
                  <a:cubicBezTo>
                    <a:pt x="1481915" y="726358"/>
                    <a:pt x="1481988" y="726358"/>
                    <a:pt x="1482688" y="726358"/>
                  </a:cubicBezTo>
                  <a:lnTo>
                    <a:pt x="1488156" y="726358"/>
                  </a:lnTo>
                  <a:cubicBezTo>
                    <a:pt x="1488156" y="726350"/>
                    <a:pt x="1488156" y="726274"/>
                    <a:pt x="1488156" y="725547"/>
                  </a:cubicBezTo>
                  <a:lnTo>
                    <a:pt x="1488156" y="719872"/>
                  </a:lnTo>
                  <a:cubicBezTo>
                    <a:pt x="1488173" y="719872"/>
                    <a:pt x="1488912" y="719872"/>
                    <a:pt x="1519395" y="719872"/>
                  </a:cubicBezTo>
                  <a:cubicBezTo>
                    <a:pt x="1519395" y="719886"/>
                    <a:pt x="1519395" y="720449"/>
                    <a:pt x="1519395" y="743652"/>
                  </a:cubicBezTo>
                  <a:cubicBezTo>
                    <a:pt x="1519402" y="743652"/>
                    <a:pt x="1519483" y="743652"/>
                    <a:pt x="1520436" y="743652"/>
                  </a:cubicBezTo>
                  <a:lnTo>
                    <a:pt x="1527726" y="743652"/>
                  </a:lnTo>
                  <a:cubicBezTo>
                    <a:pt x="1527726" y="743659"/>
                    <a:pt x="1527726" y="743732"/>
                    <a:pt x="1527726" y="744733"/>
                  </a:cubicBezTo>
                  <a:lnTo>
                    <a:pt x="1527726" y="752299"/>
                  </a:lnTo>
                  <a:cubicBezTo>
                    <a:pt x="1527735" y="752299"/>
                    <a:pt x="1527810" y="752299"/>
                    <a:pt x="1528507" y="752299"/>
                  </a:cubicBezTo>
                  <a:lnTo>
                    <a:pt x="1533974" y="752299"/>
                  </a:lnTo>
                  <a:cubicBezTo>
                    <a:pt x="1533974" y="752292"/>
                    <a:pt x="1533974" y="752172"/>
                    <a:pt x="1533974" y="750137"/>
                  </a:cubicBezTo>
                  <a:lnTo>
                    <a:pt x="1533974" y="735005"/>
                  </a:lnTo>
                  <a:cubicBezTo>
                    <a:pt x="1533981" y="735005"/>
                    <a:pt x="1534061" y="735005"/>
                    <a:pt x="1535015" y="735005"/>
                  </a:cubicBezTo>
                  <a:lnTo>
                    <a:pt x="1542304" y="735005"/>
                  </a:lnTo>
                  <a:cubicBezTo>
                    <a:pt x="1542304" y="735013"/>
                    <a:pt x="1542304" y="735096"/>
                    <a:pt x="1542304" y="736086"/>
                  </a:cubicBezTo>
                  <a:lnTo>
                    <a:pt x="1542304" y="743652"/>
                  </a:lnTo>
                  <a:lnTo>
                    <a:pt x="1547771" y="741659"/>
                  </a:lnTo>
                  <a:cubicBezTo>
                    <a:pt x="1548552" y="741287"/>
                    <a:pt x="1548552" y="741085"/>
                    <a:pt x="1548552" y="740679"/>
                  </a:cubicBezTo>
                  <a:lnTo>
                    <a:pt x="1548552" y="735005"/>
                  </a:lnTo>
                  <a:cubicBezTo>
                    <a:pt x="1548570" y="735005"/>
                    <a:pt x="1549393" y="735005"/>
                    <a:pt x="1588123" y="735005"/>
                  </a:cubicBezTo>
                  <a:cubicBezTo>
                    <a:pt x="1588123" y="735019"/>
                    <a:pt x="1588123" y="735566"/>
                    <a:pt x="1588123" y="758784"/>
                  </a:cubicBezTo>
                  <a:cubicBezTo>
                    <a:pt x="1588131" y="758784"/>
                    <a:pt x="1588252" y="758784"/>
                    <a:pt x="1590205" y="758784"/>
                  </a:cubicBezTo>
                  <a:lnTo>
                    <a:pt x="1604783" y="758784"/>
                  </a:lnTo>
                  <a:cubicBezTo>
                    <a:pt x="1604783" y="758792"/>
                    <a:pt x="1604783" y="758874"/>
                    <a:pt x="1604783" y="759865"/>
                  </a:cubicBezTo>
                  <a:lnTo>
                    <a:pt x="1604783" y="767431"/>
                  </a:lnTo>
                  <a:cubicBezTo>
                    <a:pt x="1604793" y="767431"/>
                    <a:pt x="1604919" y="767431"/>
                    <a:pt x="1606606" y="767431"/>
                  </a:cubicBezTo>
                  <a:lnTo>
                    <a:pt x="1609462" y="767431"/>
                  </a:lnTo>
                  <a:lnTo>
                    <a:pt x="1609462" y="1121663"/>
                  </a:lnTo>
                  <a:lnTo>
                    <a:pt x="0" y="1121663"/>
                  </a:lnTo>
                  <a:lnTo>
                    <a:pt x="43213" y="1048827"/>
                  </a:lnTo>
                  <a:cubicBezTo>
                    <a:pt x="56785" y="1047723"/>
                    <a:pt x="70386" y="1046621"/>
                    <a:pt x="84500" y="1045519"/>
                  </a:cubicBezTo>
                  <a:cubicBezTo>
                    <a:pt x="84500" y="1033896"/>
                    <a:pt x="84500" y="1024598"/>
                    <a:pt x="84500" y="1012974"/>
                  </a:cubicBezTo>
                  <a:cubicBezTo>
                    <a:pt x="100534" y="1012974"/>
                    <a:pt x="116567" y="1012974"/>
                    <a:pt x="130311" y="1012974"/>
                  </a:cubicBezTo>
                  <a:cubicBezTo>
                    <a:pt x="130311" y="1006000"/>
                    <a:pt x="130311" y="1001351"/>
                    <a:pt x="130311" y="994377"/>
                  </a:cubicBezTo>
                  <a:cubicBezTo>
                    <a:pt x="162379" y="994377"/>
                    <a:pt x="194447" y="994377"/>
                    <a:pt x="226515" y="994377"/>
                  </a:cubicBezTo>
                  <a:cubicBezTo>
                    <a:pt x="226515" y="999026"/>
                    <a:pt x="226515" y="1001351"/>
                    <a:pt x="226515" y="1006000"/>
                  </a:cubicBezTo>
                  <a:cubicBezTo>
                    <a:pt x="247130" y="1006000"/>
                    <a:pt x="267744" y="1006000"/>
                    <a:pt x="288359" y="1006000"/>
                  </a:cubicBezTo>
                  <a:cubicBezTo>
                    <a:pt x="288359" y="1008325"/>
                    <a:pt x="288359" y="1010650"/>
                    <a:pt x="288359" y="1012974"/>
                  </a:cubicBezTo>
                  <a:cubicBezTo>
                    <a:pt x="292940" y="1012974"/>
                    <a:pt x="299812" y="1012974"/>
                    <a:pt x="306683" y="1012974"/>
                  </a:cubicBezTo>
                  <a:cubicBezTo>
                    <a:pt x="306683" y="1015299"/>
                    <a:pt x="306683" y="1017624"/>
                    <a:pt x="306683" y="1019948"/>
                  </a:cubicBezTo>
                  <a:cubicBezTo>
                    <a:pt x="311265" y="1019948"/>
                    <a:pt x="318136" y="1019948"/>
                    <a:pt x="322717" y="1019948"/>
                  </a:cubicBezTo>
                  <a:cubicBezTo>
                    <a:pt x="322717" y="985079"/>
                    <a:pt x="322717" y="950209"/>
                    <a:pt x="322717" y="915339"/>
                  </a:cubicBezTo>
                  <a:cubicBezTo>
                    <a:pt x="338751" y="910690"/>
                    <a:pt x="354786" y="906041"/>
                    <a:pt x="370819" y="901391"/>
                  </a:cubicBezTo>
                  <a:cubicBezTo>
                    <a:pt x="400597" y="901391"/>
                    <a:pt x="430373" y="901391"/>
                    <a:pt x="460150" y="901391"/>
                  </a:cubicBezTo>
                  <a:cubicBezTo>
                    <a:pt x="460150" y="845600"/>
                    <a:pt x="460150" y="789808"/>
                    <a:pt x="460150" y="734017"/>
                  </a:cubicBezTo>
                  <a:cubicBezTo>
                    <a:pt x="467022" y="729367"/>
                    <a:pt x="476184" y="727043"/>
                    <a:pt x="485346" y="722393"/>
                  </a:cubicBezTo>
                  <a:cubicBezTo>
                    <a:pt x="521995" y="717744"/>
                    <a:pt x="558644" y="710770"/>
                    <a:pt x="595293" y="703796"/>
                  </a:cubicBezTo>
                  <a:cubicBezTo>
                    <a:pt x="609037" y="708445"/>
                    <a:pt x="620489" y="713095"/>
                    <a:pt x="634232" y="715419"/>
                  </a:cubicBezTo>
                  <a:cubicBezTo>
                    <a:pt x="636523" y="717744"/>
                    <a:pt x="638814" y="720069"/>
                    <a:pt x="641104" y="722393"/>
                  </a:cubicBezTo>
                  <a:cubicBezTo>
                    <a:pt x="641104" y="827002"/>
                    <a:pt x="641104" y="931612"/>
                    <a:pt x="641104" y="1033896"/>
                  </a:cubicBezTo>
                  <a:cubicBezTo>
                    <a:pt x="645685" y="1033896"/>
                    <a:pt x="650266" y="1033896"/>
                    <a:pt x="657138" y="1033896"/>
                  </a:cubicBezTo>
                  <a:cubicBezTo>
                    <a:pt x="657138" y="992053"/>
                    <a:pt x="657138" y="950209"/>
                    <a:pt x="657138" y="908365"/>
                  </a:cubicBezTo>
                  <a:cubicBezTo>
                    <a:pt x="661719" y="908365"/>
                    <a:pt x="666300" y="908365"/>
                    <a:pt x="670881" y="908365"/>
                  </a:cubicBezTo>
                  <a:cubicBezTo>
                    <a:pt x="670881" y="903716"/>
                    <a:pt x="670881" y="901391"/>
                    <a:pt x="670881" y="896742"/>
                  </a:cubicBezTo>
                  <a:cubicBezTo>
                    <a:pt x="675462" y="894417"/>
                    <a:pt x="680043" y="892093"/>
                    <a:pt x="684624" y="889768"/>
                  </a:cubicBezTo>
                  <a:lnTo>
                    <a:pt x="696077" y="889768"/>
                  </a:lnTo>
                  <a:cubicBezTo>
                    <a:pt x="696077" y="885119"/>
                    <a:pt x="696077" y="882794"/>
                    <a:pt x="696077" y="878145"/>
                  </a:cubicBezTo>
                  <a:cubicBezTo>
                    <a:pt x="698368" y="875820"/>
                    <a:pt x="702949" y="873495"/>
                    <a:pt x="705239" y="871171"/>
                  </a:cubicBezTo>
                  <a:cubicBezTo>
                    <a:pt x="712111" y="871171"/>
                    <a:pt x="721274" y="871171"/>
                    <a:pt x="728146" y="871171"/>
                  </a:cubicBezTo>
                  <a:cubicBezTo>
                    <a:pt x="728146" y="882794"/>
                    <a:pt x="728146" y="896742"/>
                    <a:pt x="728146" y="908365"/>
                  </a:cubicBezTo>
                  <a:cubicBezTo>
                    <a:pt x="744180" y="908365"/>
                    <a:pt x="760213" y="908365"/>
                    <a:pt x="776247" y="908365"/>
                  </a:cubicBezTo>
                  <a:cubicBezTo>
                    <a:pt x="776247" y="952534"/>
                    <a:pt x="776247" y="994377"/>
                    <a:pt x="776247" y="1038546"/>
                  </a:cubicBezTo>
                  <a:cubicBezTo>
                    <a:pt x="783118" y="1038546"/>
                    <a:pt x="789990" y="1038546"/>
                    <a:pt x="794571" y="1038546"/>
                  </a:cubicBezTo>
                  <a:cubicBezTo>
                    <a:pt x="801443" y="1036221"/>
                    <a:pt x="806024" y="1033896"/>
                    <a:pt x="812895" y="1031572"/>
                  </a:cubicBezTo>
                  <a:cubicBezTo>
                    <a:pt x="812895" y="1026922"/>
                    <a:pt x="812895" y="1024598"/>
                    <a:pt x="812895" y="1022273"/>
                  </a:cubicBezTo>
                  <a:cubicBezTo>
                    <a:pt x="810605" y="1022273"/>
                    <a:pt x="808315" y="1019948"/>
                    <a:pt x="806024" y="1019948"/>
                  </a:cubicBezTo>
                  <a:cubicBezTo>
                    <a:pt x="806024" y="1017624"/>
                    <a:pt x="806024" y="1015299"/>
                    <a:pt x="806024" y="1012974"/>
                  </a:cubicBezTo>
                  <a:cubicBezTo>
                    <a:pt x="808315" y="1010650"/>
                    <a:pt x="810605" y="1010650"/>
                    <a:pt x="812895" y="1008325"/>
                  </a:cubicBezTo>
                  <a:cubicBezTo>
                    <a:pt x="812895" y="992053"/>
                    <a:pt x="812895" y="973455"/>
                    <a:pt x="812895" y="957183"/>
                  </a:cubicBezTo>
                  <a:cubicBezTo>
                    <a:pt x="810605" y="957183"/>
                    <a:pt x="808315" y="954858"/>
                    <a:pt x="806024" y="954858"/>
                  </a:cubicBezTo>
                  <a:cubicBezTo>
                    <a:pt x="806024" y="952534"/>
                    <a:pt x="806024" y="950209"/>
                    <a:pt x="806024" y="947884"/>
                  </a:cubicBezTo>
                  <a:cubicBezTo>
                    <a:pt x="808315" y="945560"/>
                    <a:pt x="810605" y="945560"/>
                    <a:pt x="812895" y="943235"/>
                  </a:cubicBezTo>
                  <a:lnTo>
                    <a:pt x="817477" y="938586"/>
                  </a:lnTo>
                  <a:lnTo>
                    <a:pt x="817477" y="929287"/>
                  </a:lnTo>
                  <a:cubicBezTo>
                    <a:pt x="815186" y="929287"/>
                    <a:pt x="815186" y="929287"/>
                    <a:pt x="812895" y="929287"/>
                  </a:cubicBezTo>
                  <a:cubicBezTo>
                    <a:pt x="812895" y="926962"/>
                    <a:pt x="812895" y="924638"/>
                    <a:pt x="812895" y="922313"/>
                  </a:cubicBezTo>
                  <a:cubicBezTo>
                    <a:pt x="815186" y="922313"/>
                    <a:pt x="817477" y="919988"/>
                    <a:pt x="819767" y="917664"/>
                  </a:cubicBezTo>
                  <a:cubicBezTo>
                    <a:pt x="822057" y="889768"/>
                    <a:pt x="828929" y="866522"/>
                    <a:pt x="856416" y="852574"/>
                  </a:cubicBezTo>
                  <a:cubicBezTo>
                    <a:pt x="854125" y="852574"/>
                    <a:pt x="854125" y="850249"/>
                    <a:pt x="851835" y="850249"/>
                  </a:cubicBezTo>
                  <a:cubicBezTo>
                    <a:pt x="851835" y="847924"/>
                    <a:pt x="851835" y="845600"/>
                    <a:pt x="851835" y="843275"/>
                  </a:cubicBezTo>
                  <a:cubicBezTo>
                    <a:pt x="854125" y="843275"/>
                    <a:pt x="856416" y="840950"/>
                    <a:pt x="858706" y="840950"/>
                  </a:cubicBezTo>
                  <a:cubicBezTo>
                    <a:pt x="858706" y="836301"/>
                    <a:pt x="858706" y="833976"/>
                    <a:pt x="858706" y="831652"/>
                  </a:cubicBezTo>
                  <a:cubicBezTo>
                    <a:pt x="860997" y="831652"/>
                    <a:pt x="860997" y="831652"/>
                    <a:pt x="863288" y="831652"/>
                  </a:cubicBezTo>
                  <a:cubicBezTo>
                    <a:pt x="863288" y="824678"/>
                    <a:pt x="863288" y="817704"/>
                    <a:pt x="863288" y="810730"/>
                  </a:cubicBezTo>
                  <a:cubicBezTo>
                    <a:pt x="860997" y="810730"/>
                    <a:pt x="860997" y="810730"/>
                    <a:pt x="858706" y="810730"/>
                  </a:cubicBezTo>
                  <a:cubicBezTo>
                    <a:pt x="858706" y="808405"/>
                    <a:pt x="858706" y="808405"/>
                    <a:pt x="858706" y="806081"/>
                  </a:cubicBezTo>
                  <a:lnTo>
                    <a:pt x="863288" y="803756"/>
                  </a:lnTo>
                  <a:cubicBezTo>
                    <a:pt x="867868" y="799107"/>
                    <a:pt x="870159" y="794457"/>
                    <a:pt x="874740" y="787483"/>
                  </a:cubicBezTo>
                  <a:cubicBezTo>
                    <a:pt x="877030" y="782834"/>
                    <a:pt x="877030" y="780510"/>
                    <a:pt x="877030" y="778185"/>
                  </a:cubicBezTo>
                  <a:cubicBezTo>
                    <a:pt x="872450" y="771211"/>
                    <a:pt x="872450" y="759588"/>
                    <a:pt x="877030" y="752614"/>
                  </a:cubicBezTo>
                  <a:cubicBezTo>
                    <a:pt x="877032" y="752611"/>
                    <a:pt x="877047" y="752565"/>
                    <a:pt x="877317" y="751742"/>
                  </a:cubicBezTo>
                  <a:lnTo>
                    <a:pt x="879321" y="745640"/>
                  </a:lnTo>
                  <a:cubicBezTo>
                    <a:pt x="879322" y="745643"/>
                    <a:pt x="879338" y="745689"/>
                    <a:pt x="879607" y="746512"/>
                  </a:cubicBezTo>
                  <a:lnTo>
                    <a:pt x="881612" y="752614"/>
                  </a:lnTo>
                  <a:cubicBezTo>
                    <a:pt x="886192" y="759588"/>
                    <a:pt x="888483" y="771211"/>
                    <a:pt x="883902" y="778185"/>
                  </a:cubicBezTo>
                  <a:cubicBezTo>
                    <a:pt x="883902" y="780510"/>
                    <a:pt x="883902" y="782834"/>
                    <a:pt x="883902" y="785159"/>
                  </a:cubicBezTo>
                  <a:cubicBezTo>
                    <a:pt x="888483" y="792133"/>
                    <a:pt x="893064" y="799107"/>
                    <a:pt x="895356" y="803756"/>
                  </a:cubicBezTo>
                  <a:cubicBezTo>
                    <a:pt x="897647" y="803756"/>
                    <a:pt x="897647" y="806081"/>
                    <a:pt x="899937" y="806081"/>
                  </a:cubicBezTo>
                  <a:cubicBezTo>
                    <a:pt x="899937" y="808405"/>
                    <a:pt x="899937" y="808405"/>
                    <a:pt x="899937" y="810730"/>
                  </a:cubicBezTo>
                  <a:cubicBezTo>
                    <a:pt x="897647" y="817704"/>
                    <a:pt x="897647" y="824678"/>
                    <a:pt x="897647" y="831652"/>
                  </a:cubicBezTo>
                  <a:cubicBezTo>
                    <a:pt x="902227" y="833976"/>
                    <a:pt x="902227" y="836301"/>
                    <a:pt x="902227" y="840950"/>
                  </a:cubicBezTo>
                  <a:lnTo>
                    <a:pt x="906809" y="843275"/>
                  </a:lnTo>
                  <a:cubicBezTo>
                    <a:pt x="906809" y="845600"/>
                    <a:pt x="906809" y="847924"/>
                    <a:pt x="906809" y="850249"/>
                  </a:cubicBezTo>
                  <a:cubicBezTo>
                    <a:pt x="904518" y="852574"/>
                    <a:pt x="904518" y="852574"/>
                    <a:pt x="902227" y="852574"/>
                  </a:cubicBezTo>
                  <a:cubicBezTo>
                    <a:pt x="915970" y="859548"/>
                    <a:pt x="923988" y="868847"/>
                    <a:pt x="929142" y="879889"/>
                  </a:cubicBezTo>
                  <a:lnTo>
                    <a:pt x="938277" y="915339"/>
                  </a:lnTo>
                  <a:lnTo>
                    <a:pt x="970944" y="915339"/>
                  </a:lnTo>
                  <a:lnTo>
                    <a:pt x="970944" y="886329"/>
                  </a:lnTo>
                  <a:lnTo>
                    <a:pt x="965411" y="886329"/>
                  </a:lnTo>
                  <a:cubicBezTo>
                    <a:pt x="965411" y="886306"/>
                    <a:pt x="965411" y="884414"/>
                    <a:pt x="965411" y="724196"/>
                  </a:cubicBezTo>
                  <a:cubicBezTo>
                    <a:pt x="965423" y="724196"/>
                    <a:pt x="965907" y="724196"/>
                    <a:pt x="986238" y="724196"/>
                  </a:cubicBezTo>
                  <a:cubicBezTo>
                    <a:pt x="986242" y="724190"/>
                    <a:pt x="986280" y="724108"/>
                    <a:pt x="986759" y="723115"/>
                  </a:cubicBezTo>
                  <a:lnTo>
                    <a:pt x="990403" y="715549"/>
                  </a:lnTo>
                  <a:cubicBezTo>
                    <a:pt x="990412" y="715550"/>
                    <a:pt x="990528" y="715568"/>
                    <a:pt x="992226" y="715819"/>
                  </a:cubicBezTo>
                  <a:lnTo>
                    <a:pt x="1004982" y="717710"/>
                  </a:lnTo>
                  <a:cubicBezTo>
                    <a:pt x="1004985" y="717720"/>
                    <a:pt x="1005024" y="717821"/>
                    <a:pt x="1005502" y="719062"/>
                  </a:cubicBezTo>
                  <a:lnTo>
                    <a:pt x="1009146" y="728519"/>
                  </a:lnTo>
                  <a:cubicBezTo>
                    <a:pt x="1009161" y="728520"/>
                    <a:pt x="1009773" y="728570"/>
                    <a:pt x="1036221" y="730681"/>
                  </a:cubicBezTo>
                  <a:cubicBezTo>
                    <a:pt x="1036221" y="730661"/>
                    <a:pt x="1036221" y="729131"/>
                    <a:pt x="1036221" y="607460"/>
                  </a:cubicBezTo>
                  <a:cubicBezTo>
                    <a:pt x="1036230" y="607460"/>
                    <a:pt x="1036353" y="607460"/>
                    <a:pt x="1038304" y="607460"/>
                  </a:cubicBezTo>
                  <a:lnTo>
                    <a:pt x="1052883" y="607460"/>
                  </a:lnTo>
                  <a:cubicBezTo>
                    <a:pt x="1052883" y="607438"/>
                    <a:pt x="1052883" y="605724"/>
                    <a:pt x="1052883" y="471268"/>
                  </a:cubicBezTo>
                  <a:cubicBezTo>
                    <a:pt x="1052891" y="471268"/>
                    <a:pt x="1053002" y="471268"/>
                    <a:pt x="1054704" y="471268"/>
                  </a:cubicBezTo>
                  <a:lnTo>
                    <a:pt x="1067461" y="471268"/>
                  </a:lnTo>
                  <a:cubicBezTo>
                    <a:pt x="1067461" y="471251"/>
                    <a:pt x="1067461" y="469845"/>
                    <a:pt x="1067461" y="356694"/>
                  </a:cubicBezTo>
                  <a:cubicBezTo>
                    <a:pt x="1071626" y="354532"/>
                    <a:pt x="1071626" y="354532"/>
                    <a:pt x="1071626" y="328590"/>
                  </a:cubicBezTo>
                  <a:cubicBezTo>
                    <a:pt x="1071633" y="328590"/>
                    <a:pt x="1071756" y="328590"/>
                    <a:pt x="1073709" y="328590"/>
                  </a:cubicBezTo>
                  <a:lnTo>
                    <a:pt x="1088288" y="328590"/>
                  </a:lnTo>
                  <a:cubicBezTo>
                    <a:pt x="1088299" y="328567"/>
                    <a:pt x="1088922" y="327200"/>
                    <a:pt x="1125775" y="246444"/>
                  </a:cubicBezTo>
                  <a:cubicBezTo>
                    <a:pt x="1125775" y="246430"/>
                    <a:pt x="1125810" y="244478"/>
                    <a:pt x="112994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13" name="Freeform: Shape 12">
              <a:extLst>
                <a:ext uri="{FF2B5EF4-FFF2-40B4-BE49-F238E27FC236}">
                  <a16:creationId xmlns:a16="http://schemas.microsoft.com/office/drawing/2014/main" id="{3214353A-EABD-49DB-9910-E10B582BE8C2}"/>
                </a:ext>
              </a:extLst>
            </p:cNvPr>
            <p:cNvSpPr>
              <a:spLocks/>
            </p:cNvSpPr>
            <p:nvPr userDrawn="1"/>
          </p:nvSpPr>
          <p:spPr bwMode="auto">
            <a:xfrm>
              <a:off x="7716044" y="5840773"/>
              <a:ext cx="4475956" cy="1039515"/>
            </a:xfrm>
            <a:custGeom>
              <a:avLst/>
              <a:gdLst>
                <a:gd name="connsiteX0" fmla="*/ 1569801 w 4475956"/>
                <a:gd name="connsiteY0" fmla="*/ 0 h 1039515"/>
                <a:gd name="connsiteX1" fmla="*/ 1573966 w 4475956"/>
                <a:gd name="connsiteY1" fmla="*/ 17294 h 1039515"/>
                <a:gd name="connsiteX2" fmla="*/ 1576049 w 4475956"/>
                <a:gd name="connsiteY2" fmla="*/ 75662 h 1039515"/>
                <a:gd name="connsiteX3" fmla="*/ 1578131 w 4475956"/>
                <a:gd name="connsiteY3" fmla="*/ 138354 h 1039515"/>
                <a:gd name="connsiteX4" fmla="*/ 1584379 w 4475956"/>
                <a:gd name="connsiteY4" fmla="*/ 144840 h 1039515"/>
                <a:gd name="connsiteX5" fmla="*/ 1582297 w 4475956"/>
                <a:gd name="connsiteY5" fmla="*/ 151324 h 1039515"/>
                <a:gd name="connsiteX6" fmla="*/ 1582297 w 4475956"/>
                <a:gd name="connsiteY6" fmla="*/ 229148 h 1039515"/>
                <a:gd name="connsiteX7" fmla="*/ 1584379 w 4475956"/>
                <a:gd name="connsiteY7" fmla="*/ 233472 h 1039515"/>
                <a:gd name="connsiteX8" fmla="*/ 1584379 w 4475956"/>
                <a:gd name="connsiteY8" fmla="*/ 255090 h 1039515"/>
                <a:gd name="connsiteX9" fmla="*/ 1598957 w 4475956"/>
                <a:gd name="connsiteY9" fmla="*/ 255090 h 1039515"/>
                <a:gd name="connsiteX10" fmla="*/ 1598957 w 4475956"/>
                <a:gd name="connsiteY10" fmla="*/ 272384 h 1039515"/>
                <a:gd name="connsiteX11" fmla="*/ 1607289 w 4475956"/>
                <a:gd name="connsiteY11" fmla="*/ 296163 h 1039515"/>
                <a:gd name="connsiteX12" fmla="*/ 1601041 w 4475956"/>
                <a:gd name="connsiteY12" fmla="*/ 300487 h 1039515"/>
                <a:gd name="connsiteX13" fmla="*/ 1588544 w 4475956"/>
                <a:gd name="connsiteY13" fmla="*/ 322105 h 1039515"/>
                <a:gd name="connsiteX14" fmla="*/ 1596875 w 4475956"/>
                <a:gd name="connsiteY14" fmla="*/ 575033 h 1039515"/>
                <a:gd name="connsiteX15" fmla="*/ 1663520 w 4475956"/>
                <a:gd name="connsiteY15" fmla="*/ 575033 h 1039515"/>
                <a:gd name="connsiteX16" fmla="*/ 1663520 w 4475956"/>
                <a:gd name="connsiteY16" fmla="*/ 650695 h 1039515"/>
                <a:gd name="connsiteX17" fmla="*/ 1671851 w 4475956"/>
                <a:gd name="connsiteY17" fmla="*/ 650695 h 1039515"/>
                <a:gd name="connsiteX18" fmla="*/ 1673933 w 4475956"/>
                <a:gd name="connsiteY18" fmla="*/ 644210 h 1039515"/>
                <a:gd name="connsiteX19" fmla="*/ 1680181 w 4475956"/>
                <a:gd name="connsiteY19" fmla="*/ 644210 h 1039515"/>
                <a:gd name="connsiteX20" fmla="*/ 1682265 w 4475956"/>
                <a:gd name="connsiteY20" fmla="*/ 652857 h 1039515"/>
                <a:gd name="connsiteX21" fmla="*/ 1694761 w 4475956"/>
                <a:gd name="connsiteY21" fmla="*/ 652857 h 1039515"/>
                <a:gd name="connsiteX22" fmla="*/ 1694761 w 4475956"/>
                <a:gd name="connsiteY22" fmla="*/ 646371 h 1039515"/>
                <a:gd name="connsiteX23" fmla="*/ 1717668 w 4475956"/>
                <a:gd name="connsiteY23" fmla="*/ 646371 h 1039515"/>
                <a:gd name="connsiteX24" fmla="*/ 1717668 w 4475956"/>
                <a:gd name="connsiteY24" fmla="*/ 652857 h 1039515"/>
                <a:gd name="connsiteX25" fmla="*/ 1738495 w 4475956"/>
                <a:gd name="connsiteY25" fmla="*/ 652857 h 1039515"/>
                <a:gd name="connsiteX26" fmla="*/ 1738495 w 4475956"/>
                <a:gd name="connsiteY26" fmla="*/ 698254 h 1039515"/>
                <a:gd name="connsiteX27" fmla="*/ 1753074 w 4475956"/>
                <a:gd name="connsiteY27" fmla="*/ 698254 h 1039515"/>
                <a:gd name="connsiteX28" fmla="*/ 1753074 w 4475956"/>
                <a:gd name="connsiteY28" fmla="*/ 685283 h 1039515"/>
                <a:gd name="connsiteX29" fmla="*/ 1769735 w 4475956"/>
                <a:gd name="connsiteY29" fmla="*/ 685283 h 1039515"/>
                <a:gd name="connsiteX30" fmla="*/ 1769735 w 4475956"/>
                <a:gd name="connsiteY30" fmla="*/ 505856 h 1039515"/>
                <a:gd name="connsiteX31" fmla="*/ 1775983 w 4475956"/>
                <a:gd name="connsiteY31" fmla="*/ 499370 h 1039515"/>
                <a:gd name="connsiteX32" fmla="*/ 1850959 w 4475956"/>
                <a:gd name="connsiteY32" fmla="*/ 499370 h 1039515"/>
                <a:gd name="connsiteX33" fmla="*/ 1850959 w 4475956"/>
                <a:gd name="connsiteY33" fmla="*/ 508018 h 1039515"/>
                <a:gd name="connsiteX34" fmla="*/ 1861371 w 4475956"/>
                <a:gd name="connsiteY34" fmla="*/ 508018 h 1039515"/>
                <a:gd name="connsiteX35" fmla="*/ 1861371 w 4475956"/>
                <a:gd name="connsiteY35" fmla="*/ 622592 h 1039515"/>
                <a:gd name="connsiteX36" fmla="*/ 1884280 w 4475956"/>
                <a:gd name="connsiteY36" fmla="*/ 622592 h 1039515"/>
                <a:gd name="connsiteX37" fmla="*/ 1884280 w 4475956"/>
                <a:gd name="connsiteY37" fmla="*/ 555577 h 1039515"/>
                <a:gd name="connsiteX38" fmla="*/ 1911356 w 4475956"/>
                <a:gd name="connsiteY38" fmla="*/ 555577 h 1039515"/>
                <a:gd name="connsiteX39" fmla="*/ 1915519 w 4475956"/>
                <a:gd name="connsiteY39" fmla="*/ 551253 h 1039515"/>
                <a:gd name="connsiteX40" fmla="*/ 1923851 w 4475956"/>
                <a:gd name="connsiteY40" fmla="*/ 551253 h 1039515"/>
                <a:gd name="connsiteX41" fmla="*/ 1928015 w 4475956"/>
                <a:gd name="connsiteY41" fmla="*/ 555577 h 1039515"/>
                <a:gd name="connsiteX42" fmla="*/ 1950925 w 4475956"/>
                <a:gd name="connsiteY42" fmla="*/ 555577 h 1039515"/>
                <a:gd name="connsiteX43" fmla="*/ 1950925 w 4475956"/>
                <a:gd name="connsiteY43" fmla="*/ 438841 h 1039515"/>
                <a:gd name="connsiteX44" fmla="*/ 2009239 w 4475956"/>
                <a:gd name="connsiteY44" fmla="*/ 428032 h 1039515"/>
                <a:gd name="connsiteX45" fmla="*/ 2009239 w 4475956"/>
                <a:gd name="connsiteY45" fmla="*/ 429113 h 1039515"/>
                <a:gd name="connsiteX46" fmla="*/ 2009239 w 4475956"/>
                <a:gd name="connsiteY46" fmla="*/ 436679 h 1039515"/>
                <a:gd name="connsiteX47" fmla="*/ 2036313 w 4475956"/>
                <a:gd name="connsiteY47" fmla="*/ 436679 h 1039515"/>
                <a:gd name="connsiteX48" fmla="*/ 2036313 w 4475956"/>
                <a:gd name="connsiteY48" fmla="*/ 691769 h 1039515"/>
                <a:gd name="connsiteX49" fmla="*/ 2059223 w 4475956"/>
                <a:gd name="connsiteY49" fmla="*/ 691769 h 1039515"/>
                <a:gd name="connsiteX50" fmla="*/ 2059223 w 4475956"/>
                <a:gd name="connsiteY50" fmla="*/ 687445 h 1039515"/>
                <a:gd name="connsiteX51" fmla="*/ 2071719 w 4475956"/>
                <a:gd name="connsiteY51" fmla="*/ 687445 h 1039515"/>
                <a:gd name="connsiteX52" fmla="*/ 2071719 w 4475956"/>
                <a:gd name="connsiteY52" fmla="*/ 691769 h 1039515"/>
                <a:gd name="connsiteX53" fmla="*/ 2096710 w 4475956"/>
                <a:gd name="connsiteY53" fmla="*/ 691769 h 1039515"/>
                <a:gd name="connsiteX54" fmla="*/ 2096710 w 4475956"/>
                <a:gd name="connsiteY54" fmla="*/ 678798 h 1039515"/>
                <a:gd name="connsiteX55" fmla="*/ 2125867 w 4475956"/>
                <a:gd name="connsiteY55" fmla="*/ 678798 h 1039515"/>
                <a:gd name="connsiteX56" fmla="*/ 2138363 w 4475956"/>
                <a:gd name="connsiteY56" fmla="*/ 674474 h 1039515"/>
                <a:gd name="connsiteX57" fmla="*/ 2159190 w 4475956"/>
                <a:gd name="connsiteY57" fmla="*/ 678798 h 1039515"/>
                <a:gd name="connsiteX58" fmla="*/ 2159190 w 4475956"/>
                <a:gd name="connsiteY58" fmla="*/ 661504 h 1039515"/>
                <a:gd name="connsiteX59" fmla="*/ 2167521 w 4475956"/>
                <a:gd name="connsiteY59" fmla="*/ 661504 h 1039515"/>
                <a:gd name="connsiteX60" fmla="*/ 2167521 w 4475956"/>
                <a:gd name="connsiteY60" fmla="*/ 648533 h 1039515"/>
                <a:gd name="connsiteX61" fmla="*/ 2225834 w 4475956"/>
                <a:gd name="connsiteY61" fmla="*/ 648533 h 1039515"/>
                <a:gd name="connsiteX62" fmla="*/ 2225834 w 4475956"/>
                <a:gd name="connsiteY62" fmla="*/ 618268 h 1039515"/>
                <a:gd name="connsiteX63" fmla="*/ 2244577 w 4475956"/>
                <a:gd name="connsiteY63" fmla="*/ 618268 h 1039515"/>
                <a:gd name="connsiteX64" fmla="*/ 2244577 w 4475956"/>
                <a:gd name="connsiteY64" fmla="*/ 611783 h 1039515"/>
                <a:gd name="connsiteX65" fmla="*/ 2257073 w 4475956"/>
                <a:gd name="connsiteY65" fmla="*/ 611783 h 1039515"/>
                <a:gd name="connsiteX66" fmla="*/ 2257073 w 4475956"/>
                <a:gd name="connsiteY66" fmla="*/ 618268 h 1039515"/>
                <a:gd name="connsiteX67" fmla="*/ 2273734 w 4475956"/>
                <a:gd name="connsiteY67" fmla="*/ 618268 h 1039515"/>
                <a:gd name="connsiteX68" fmla="*/ 2273734 w 4475956"/>
                <a:gd name="connsiteY68" fmla="*/ 667989 h 1039515"/>
                <a:gd name="connsiteX69" fmla="*/ 2307057 w 4475956"/>
                <a:gd name="connsiteY69" fmla="*/ 667989 h 1039515"/>
                <a:gd name="connsiteX70" fmla="*/ 2307057 w 4475956"/>
                <a:gd name="connsiteY70" fmla="*/ 642048 h 1039515"/>
                <a:gd name="connsiteX71" fmla="*/ 2346627 w 4475956"/>
                <a:gd name="connsiteY71" fmla="*/ 642048 h 1039515"/>
                <a:gd name="connsiteX72" fmla="*/ 2346627 w 4475956"/>
                <a:gd name="connsiteY72" fmla="*/ 611783 h 1039515"/>
                <a:gd name="connsiteX73" fmla="*/ 2396611 w 4475956"/>
                <a:gd name="connsiteY73" fmla="*/ 611783 h 1039515"/>
                <a:gd name="connsiteX74" fmla="*/ 2396611 w 4475956"/>
                <a:gd name="connsiteY74" fmla="*/ 722939 h 1039515"/>
                <a:gd name="connsiteX75" fmla="*/ 2396611 w 4475956"/>
                <a:gd name="connsiteY75" fmla="*/ 736718 h 1039515"/>
                <a:gd name="connsiteX76" fmla="*/ 2464305 w 4475956"/>
                <a:gd name="connsiteY76" fmla="*/ 736718 h 1039515"/>
                <a:gd name="connsiteX77" fmla="*/ 2464305 w 4475956"/>
                <a:gd name="connsiteY77" fmla="*/ 842490 h 1039515"/>
                <a:gd name="connsiteX78" fmla="*/ 2464305 w 4475956"/>
                <a:gd name="connsiteY78" fmla="*/ 865737 h 1039515"/>
                <a:gd name="connsiteX79" fmla="*/ 2479678 w 4475956"/>
                <a:gd name="connsiteY79" fmla="*/ 865737 h 1039515"/>
                <a:gd name="connsiteX80" fmla="*/ 2479678 w 4475956"/>
                <a:gd name="connsiteY80" fmla="*/ 864575 h 1039515"/>
                <a:gd name="connsiteX81" fmla="*/ 2479678 w 4475956"/>
                <a:gd name="connsiteY81" fmla="*/ 856439 h 1039515"/>
                <a:gd name="connsiteX82" fmla="*/ 2525489 w 4475956"/>
                <a:gd name="connsiteY82" fmla="*/ 856439 h 1039515"/>
                <a:gd name="connsiteX83" fmla="*/ 2525489 w 4475956"/>
                <a:gd name="connsiteY83" fmla="*/ 877360 h 1039515"/>
                <a:gd name="connsiteX84" fmla="*/ 2527778 w 4475956"/>
                <a:gd name="connsiteY84" fmla="*/ 878523 h 1039515"/>
                <a:gd name="connsiteX85" fmla="*/ 2543813 w 4475956"/>
                <a:gd name="connsiteY85" fmla="*/ 886659 h 1039515"/>
                <a:gd name="connsiteX86" fmla="*/ 2543813 w 4475956"/>
                <a:gd name="connsiteY86" fmla="*/ 916879 h 1039515"/>
                <a:gd name="connsiteX87" fmla="*/ 2545245 w 4475956"/>
                <a:gd name="connsiteY87" fmla="*/ 917461 h 1039515"/>
                <a:gd name="connsiteX88" fmla="*/ 2555266 w 4475956"/>
                <a:gd name="connsiteY88" fmla="*/ 921529 h 1039515"/>
                <a:gd name="connsiteX89" fmla="*/ 2555266 w 4475956"/>
                <a:gd name="connsiteY89" fmla="*/ 920367 h 1039515"/>
                <a:gd name="connsiteX90" fmla="*/ 2555266 w 4475956"/>
                <a:gd name="connsiteY90" fmla="*/ 912230 h 1039515"/>
                <a:gd name="connsiteX91" fmla="*/ 2556411 w 4475956"/>
                <a:gd name="connsiteY91" fmla="*/ 912230 h 1039515"/>
                <a:gd name="connsiteX92" fmla="*/ 2564428 w 4475956"/>
                <a:gd name="connsiteY92" fmla="*/ 912230 h 1039515"/>
                <a:gd name="connsiteX93" fmla="*/ 2564428 w 4475956"/>
                <a:gd name="connsiteY93" fmla="*/ 911358 h 1039515"/>
                <a:gd name="connsiteX94" fmla="*/ 2564428 w 4475956"/>
                <a:gd name="connsiteY94" fmla="*/ 905256 h 1039515"/>
                <a:gd name="connsiteX95" fmla="*/ 2563283 w 4475956"/>
                <a:gd name="connsiteY95" fmla="*/ 905256 h 1039515"/>
                <a:gd name="connsiteX96" fmla="*/ 2555266 w 4475956"/>
                <a:gd name="connsiteY96" fmla="*/ 905256 h 1039515"/>
                <a:gd name="connsiteX97" fmla="*/ 2555266 w 4475956"/>
                <a:gd name="connsiteY97" fmla="*/ 904094 h 1039515"/>
                <a:gd name="connsiteX98" fmla="*/ 2555266 w 4475956"/>
                <a:gd name="connsiteY98" fmla="*/ 895958 h 1039515"/>
                <a:gd name="connsiteX99" fmla="*/ 2556411 w 4475956"/>
                <a:gd name="connsiteY99" fmla="*/ 895958 h 1039515"/>
                <a:gd name="connsiteX100" fmla="*/ 2564428 w 4475956"/>
                <a:gd name="connsiteY100" fmla="*/ 895958 h 1039515"/>
                <a:gd name="connsiteX101" fmla="*/ 2564428 w 4475956"/>
                <a:gd name="connsiteY101" fmla="*/ 894795 h 1039515"/>
                <a:gd name="connsiteX102" fmla="*/ 2564428 w 4475956"/>
                <a:gd name="connsiteY102" fmla="*/ 886659 h 1039515"/>
                <a:gd name="connsiteX103" fmla="*/ 2563283 w 4475956"/>
                <a:gd name="connsiteY103" fmla="*/ 886659 h 1039515"/>
                <a:gd name="connsiteX104" fmla="*/ 2555266 w 4475956"/>
                <a:gd name="connsiteY104" fmla="*/ 886659 h 1039515"/>
                <a:gd name="connsiteX105" fmla="*/ 2555266 w 4475956"/>
                <a:gd name="connsiteY105" fmla="*/ 885497 h 1039515"/>
                <a:gd name="connsiteX106" fmla="*/ 2555266 w 4475956"/>
                <a:gd name="connsiteY106" fmla="*/ 877360 h 1039515"/>
                <a:gd name="connsiteX107" fmla="*/ 2556411 w 4475956"/>
                <a:gd name="connsiteY107" fmla="*/ 877360 h 1039515"/>
                <a:gd name="connsiteX108" fmla="*/ 2564428 w 4475956"/>
                <a:gd name="connsiteY108" fmla="*/ 877360 h 1039515"/>
                <a:gd name="connsiteX109" fmla="*/ 2564428 w 4475956"/>
                <a:gd name="connsiteY109" fmla="*/ 876489 h 1039515"/>
                <a:gd name="connsiteX110" fmla="*/ 2564428 w 4475956"/>
                <a:gd name="connsiteY110" fmla="*/ 870387 h 1039515"/>
                <a:gd name="connsiteX111" fmla="*/ 2563283 w 4475956"/>
                <a:gd name="connsiteY111" fmla="*/ 870387 h 1039515"/>
                <a:gd name="connsiteX112" fmla="*/ 2555266 w 4475956"/>
                <a:gd name="connsiteY112" fmla="*/ 870387 h 1039515"/>
                <a:gd name="connsiteX113" fmla="*/ 2555266 w 4475956"/>
                <a:gd name="connsiteY113" fmla="*/ 869224 h 1039515"/>
                <a:gd name="connsiteX114" fmla="*/ 2555266 w 4475956"/>
                <a:gd name="connsiteY114" fmla="*/ 861088 h 1039515"/>
                <a:gd name="connsiteX115" fmla="*/ 2556411 w 4475956"/>
                <a:gd name="connsiteY115" fmla="*/ 861088 h 1039515"/>
                <a:gd name="connsiteX116" fmla="*/ 2564428 w 4475956"/>
                <a:gd name="connsiteY116" fmla="*/ 861088 h 1039515"/>
                <a:gd name="connsiteX117" fmla="*/ 2564428 w 4475956"/>
                <a:gd name="connsiteY117" fmla="*/ 859926 h 1039515"/>
                <a:gd name="connsiteX118" fmla="*/ 2564428 w 4475956"/>
                <a:gd name="connsiteY118" fmla="*/ 851789 h 1039515"/>
                <a:gd name="connsiteX119" fmla="*/ 2563283 w 4475956"/>
                <a:gd name="connsiteY119" fmla="*/ 851789 h 1039515"/>
                <a:gd name="connsiteX120" fmla="*/ 2555266 w 4475956"/>
                <a:gd name="connsiteY120" fmla="*/ 851789 h 1039515"/>
                <a:gd name="connsiteX121" fmla="*/ 2555266 w 4475956"/>
                <a:gd name="connsiteY121" fmla="*/ 850918 h 1039515"/>
                <a:gd name="connsiteX122" fmla="*/ 2555266 w 4475956"/>
                <a:gd name="connsiteY122" fmla="*/ 844815 h 1039515"/>
                <a:gd name="connsiteX123" fmla="*/ 2556411 w 4475956"/>
                <a:gd name="connsiteY123" fmla="*/ 844815 h 1039515"/>
                <a:gd name="connsiteX124" fmla="*/ 2564428 w 4475956"/>
                <a:gd name="connsiteY124" fmla="*/ 844815 h 1039515"/>
                <a:gd name="connsiteX125" fmla="*/ 2564428 w 4475956"/>
                <a:gd name="connsiteY125" fmla="*/ 843653 h 1039515"/>
                <a:gd name="connsiteX126" fmla="*/ 2564428 w 4475956"/>
                <a:gd name="connsiteY126" fmla="*/ 835517 h 1039515"/>
                <a:gd name="connsiteX127" fmla="*/ 2563283 w 4475956"/>
                <a:gd name="connsiteY127" fmla="*/ 835517 h 1039515"/>
                <a:gd name="connsiteX128" fmla="*/ 2555266 w 4475956"/>
                <a:gd name="connsiteY128" fmla="*/ 835517 h 1039515"/>
                <a:gd name="connsiteX129" fmla="*/ 2555266 w 4475956"/>
                <a:gd name="connsiteY129" fmla="*/ 834355 h 1039515"/>
                <a:gd name="connsiteX130" fmla="*/ 2555266 w 4475956"/>
                <a:gd name="connsiteY130" fmla="*/ 826218 h 1039515"/>
                <a:gd name="connsiteX131" fmla="*/ 2556411 w 4475956"/>
                <a:gd name="connsiteY131" fmla="*/ 826218 h 1039515"/>
                <a:gd name="connsiteX132" fmla="*/ 2564428 w 4475956"/>
                <a:gd name="connsiteY132" fmla="*/ 826218 h 1039515"/>
                <a:gd name="connsiteX133" fmla="*/ 2564428 w 4475956"/>
                <a:gd name="connsiteY133" fmla="*/ 825056 h 1039515"/>
                <a:gd name="connsiteX134" fmla="*/ 2564428 w 4475956"/>
                <a:gd name="connsiteY134" fmla="*/ 816920 h 1039515"/>
                <a:gd name="connsiteX135" fmla="*/ 2563283 w 4475956"/>
                <a:gd name="connsiteY135" fmla="*/ 816920 h 1039515"/>
                <a:gd name="connsiteX136" fmla="*/ 2555266 w 4475956"/>
                <a:gd name="connsiteY136" fmla="*/ 816920 h 1039515"/>
                <a:gd name="connsiteX137" fmla="*/ 2555266 w 4475956"/>
                <a:gd name="connsiteY137" fmla="*/ 816048 h 1039515"/>
                <a:gd name="connsiteX138" fmla="*/ 2555266 w 4475956"/>
                <a:gd name="connsiteY138" fmla="*/ 809946 h 1039515"/>
                <a:gd name="connsiteX139" fmla="*/ 2556411 w 4475956"/>
                <a:gd name="connsiteY139" fmla="*/ 809946 h 1039515"/>
                <a:gd name="connsiteX140" fmla="*/ 2564428 w 4475956"/>
                <a:gd name="connsiteY140" fmla="*/ 809946 h 1039515"/>
                <a:gd name="connsiteX141" fmla="*/ 2564428 w 4475956"/>
                <a:gd name="connsiteY141" fmla="*/ 808783 h 1039515"/>
                <a:gd name="connsiteX142" fmla="*/ 2564428 w 4475956"/>
                <a:gd name="connsiteY142" fmla="*/ 800647 h 1039515"/>
                <a:gd name="connsiteX143" fmla="*/ 2563283 w 4475956"/>
                <a:gd name="connsiteY143" fmla="*/ 800647 h 1039515"/>
                <a:gd name="connsiteX144" fmla="*/ 2555266 w 4475956"/>
                <a:gd name="connsiteY144" fmla="*/ 800647 h 1039515"/>
                <a:gd name="connsiteX145" fmla="*/ 2555266 w 4475956"/>
                <a:gd name="connsiteY145" fmla="*/ 799485 h 1039515"/>
                <a:gd name="connsiteX146" fmla="*/ 2555266 w 4475956"/>
                <a:gd name="connsiteY146" fmla="*/ 791348 h 1039515"/>
                <a:gd name="connsiteX147" fmla="*/ 2556411 w 4475956"/>
                <a:gd name="connsiteY147" fmla="*/ 791348 h 1039515"/>
                <a:gd name="connsiteX148" fmla="*/ 2564428 w 4475956"/>
                <a:gd name="connsiteY148" fmla="*/ 791348 h 1039515"/>
                <a:gd name="connsiteX149" fmla="*/ 2564428 w 4475956"/>
                <a:gd name="connsiteY149" fmla="*/ 790477 h 1039515"/>
                <a:gd name="connsiteX150" fmla="*/ 2564428 w 4475956"/>
                <a:gd name="connsiteY150" fmla="*/ 784375 h 1039515"/>
                <a:gd name="connsiteX151" fmla="*/ 2563283 w 4475956"/>
                <a:gd name="connsiteY151" fmla="*/ 784375 h 1039515"/>
                <a:gd name="connsiteX152" fmla="*/ 2555266 w 4475956"/>
                <a:gd name="connsiteY152" fmla="*/ 784375 h 1039515"/>
                <a:gd name="connsiteX153" fmla="*/ 2555266 w 4475956"/>
                <a:gd name="connsiteY153" fmla="*/ 783212 h 1039515"/>
                <a:gd name="connsiteX154" fmla="*/ 2555266 w 4475956"/>
                <a:gd name="connsiteY154" fmla="*/ 775076 h 1039515"/>
                <a:gd name="connsiteX155" fmla="*/ 2556411 w 4475956"/>
                <a:gd name="connsiteY155" fmla="*/ 775076 h 1039515"/>
                <a:gd name="connsiteX156" fmla="*/ 2564428 w 4475956"/>
                <a:gd name="connsiteY156" fmla="*/ 775076 h 1039515"/>
                <a:gd name="connsiteX157" fmla="*/ 2564428 w 4475956"/>
                <a:gd name="connsiteY157" fmla="*/ 773914 h 1039515"/>
                <a:gd name="connsiteX158" fmla="*/ 2564428 w 4475956"/>
                <a:gd name="connsiteY158" fmla="*/ 765777 h 1039515"/>
                <a:gd name="connsiteX159" fmla="*/ 2563283 w 4475956"/>
                <a:gd name="connsiteY159" fmla="*/ 765777 h 1039515"/>
                <a:gd name="connsiteX160" fmla="*/ 2555266 w 4475956"/>
                <a:gd name="connsiteY160" fmla="*/ 765777 h 1039515"/>
                <a:gd name="connsiteX161" fmla="*/ 2555266 w 4475956"/>
                <a:gd name="connsiteY161" fmla="*/ 764615 h 1039515"/>
                <a:gd name="connsiteX162" fmla="*/ 2555266 w 4475956"/>
                <a:gd name="connsiteY162" fmla="*/ 756479 h 1039515"/>
                <a:gd name="connsiteX163" fmla="*/ 2556411 w 4475956"/>
                <a:gd name="connsiteY163" fmla="*/ 756479 h 1039515"/>
                <a:gd name="connsiteX164" fmla="*/ 2564428 w 4475956"/>
                <a:gd name="connsiteY164" fmla="*/ 756479 h 1039515"/>
                <a:gd name="connsiteX165" fmla="*/ 2564428 w 4475956"/>
                <a:gd name="connsiteY165" fmla="*/ 755607 h 1039515"/>
                <a:gd name="connsiteX166" fmla="*/ 2564428 w 4475956"/>
                <a:gd name="connsiteY166" fmla="*/ 749505 h 1039515"/>
                <a:gd name="connsiteX167" fmla="*/ 2563283 w 4475956"/>
                <a:gd name="connsiteY167" fmla="*/ 749505 h 1039515"/>
                <a:gd name="connsiteX168" fmla="*/ 2555266 w 4475956"/>
                <a:gd name="connsiteY168" fmla="*/ 749505 h 1039515"/>
                <a:gd name="connsiteX169" fmla="*/ 2555266 w 4475956"/>
                <a:gd name="connsiteY169" fmla="*/ 748343 h 1039515"/>
                <a:gd name="connsiteX170" fmla="*/ 2555266 w 4475956"/>
                <a:gd name="connsiteY170" fmla="*/ 740206 h 1039515"/>
                <a:gd name="connsiteX171" fmla="*/ 2556411 w 4475956"/>
                <a:gd name="connsiteY171" fmla="*/ 740206 h 1039515"/>
                <a:gd name="connsiteX172" fmla="*/ 2564428 w 4475956"/>
                <a:gd name="connsiteY172" fmla="*/ 740206 h 1039515"/>
                <a:gd name="connsiteX173" fmla="*/ 2564428 w 4475956"/>
                <a:gd name="connsiteY173" fmla="*/ 739044 h 1039515"/>
                <a:gd name="connsiteX174" fmla="*/ 2564428 w 4475956"/>
                <a:gd name="connsiteY174" fmla="*/ 730908 h 1039515"/>
                <a:gd name="connsiteX175" fmla="*/ 2563283 w 4475956"/>
                <a:gd name="connsiteY175" fmla="*/ 730908 h 1039515"/>
                <a:gd name="connsiteX176" fmla="*/ 2555266 w 4475956"/>
                <a:gd name="connsiteY176" fmla="*/ 730908 h 1039515"/>
                <a:gd name="connsiteX177" fmla="*/ 2555266 w 4475956"/>
                <a:gd name="connsiteY177" fmla="*/ 729745 h 1039515"/>
                <a:gd name="connsiteX178" fmla="*/ 2555266 w 4475956"/>
                <a:gd name="connsiteY178" fmla="*/ 721609 h 1039515"/>
                <a:gd name="connsiteX179" fmla="*/ 2556411 w 4475956"/>
                <a:gd name="connsiteY179" fmla="*/ 721609 h 1039515"/>
                <a:gd name="connsiteX180" fmla="*/ 2564428 w 4475956"/>
                <a:gd name="connsiteY180" fmla="*/ 721609 h 1039515"/>
                <a:gd name="connsiteX181" fmla="*/ 2564428 w 4475956"/>
                <a:gd name="connsiteY181" fmla="*/ 720737 h 1039515"/>
                <a:gd name="connsiteX182" fmla="*/ 2564428 w 4475956"/>
                <a:gd name="connsiteY182" fmla="*/ 714635 h 1039515"/>
                <a:gd name="connsiteX183" fmla="*/ 2563283 w 4475956"/>
                <a:gd name="connsiteY183" fmla="*/ 714635 h 1039515"/>
                <a:gd name="connsiteX184" fmla="*/ 2555266 w 4475956"/>
                <a:gd name="connsiteY184" fmla="*/ 714635 h 1039515"/>
                <a:gd name="connsiteX185" fmla="*/ 2555266 w 4475956"/>
                <a:gd name="connsiteY185" fmla="*/ 713473 h 1039515"/>
                <a:gd name="connsiteX186" fmla="*/ 2555266 w 4475956"/>
                <a:gd name="connsiteY186" fmla="*/ 705336 h 1039515"/>
                <a:gd name="connsiteX187" fmla="*/ 2556411 w 4475956"/>
                <a:gd name="connsiteY187" fmla="*/ 705336 h 1039515"/>
                <a:gd name="connsiteX188" fmla="*/ 2564428 w 4475956"/>
                <a:gd name="connsiteY188" fmla="*/ 705336 h 1039515"/>
                <a:gd name="connsiteX189" fmla="*/ 2563283 w 4475956"/>
                <a:gd name="connsiteY189" fmla="*/ 703593 h 1039515"/>
                <a:gd name="connsiteX190" fmla="*/ 2555266 w 4475956"/>
                <a:gd name="connsiteY190" fmla="*/ 691389 h 1039515"/>
                <a:gd name="connsiteX191" fmla="*/ 2555266 w 4475956"/>
                <a:gd name="connsiteY191" fmla="*/ 654194 h 1039515"/>
                <a:gd name="connsiteX192" fmla="*/ 2708733 w 4475956"/>
                <a:gd name="connsiteY192" fmla="*/ 654194 h 1039515"/>
                <a:gd name="connsiteX193" fmla="*/ 2722475 w 4475956"/>
                <a:gd name="connsiteY193" fmla="*/ 675116 h 1039515"/>
                <a:gd name="connsiteX194" fmla="*/ 2722475 w 4475956"/>
                <a:gd name="connsiteY194" fmla="*/ 721609 h 1039515"/>
                <a:gd name="connsiteX195" fmla="*/ 2721330 w 4475956"/>
                <a:gd name="connsiteY195" fmla="*/ 721609 h 1039515"/>
                <a:gd name="connsiteX196" fmla="*/ 2713313 w 4475956"/>
                <a:gd name="connsiteY196" fmla="*/ 721609 h 1039515"/>
                <a:gd name="connsiteX197" fmla="*/ 2713313 w 4475956"/>
                <a:gd name="connsiteY197" fmla="*/ 722771 h 1039515"/>
                <a:gd name="connsiteX198" fmla="*/ 2713313 w 4475956"/>
                <a:gd name="connsiteY198" fmla="*/ 730908 h 1039515"/>
                <a:gd name="connsiteX199" fmla="*/ 2714459 w 4475956"/>
                <a:gd name="connsiteY199" fmla="*/ 730908 h 1039515"/>
                <a:gd name="connsiteX200" fmla="*/ 2722475 w 4475956"/>
                <a:gd name="connsiteY200" fmla="*/ 730908 h 1039515"/>
                <a:gd name="connsiteX201" fmla="*/ 2722475 w 4475956"/>
                <a:gd name="connsiteY201" fmla="*/ 732070 h 1039515"/>
                <a:gd name="connsiteX202" fmla="*/ 2722475 w 4475956"/>
                <a:gd name="connsiteY202" fmla="*/ 740206 h 1039515"/>
                <a:gd name="connsiteX203" fmla="*/ 2721330 w 4475956"/>
                <a:gd name="connsiteY203" fmla="*/ 740206 h 1039515"/>
                <a:gd name="connsiteX204" fmla="*/ 2713313 w 4475956"/>
                <a:gd name="connsiteY204" fmla="*/ 740206 h 1039515"/>
                <a:gd name="connsiteX205" fmla="*/ 2713313 w 4475956"/>
                <a:gd name="connsiteY205" fmla="*/ 741368 h 1039515"/>
                <a:gd name="connsiteX206" fmla="*/ 2713313 w 4475956"/>
                <a:gd name="connsiteY206" fmla="*/ 749505 h 1039515"/>
                <a:gd name="connsiteX207" fmla="*/ 2714459 w 4475956"/>
                <a:gd name="connsiteY207" fmla="*/ 749505 h 1039515"/>
                <a:gd name="connsiteX208" fmla="*/ 2722475 w 4475956"/>
                <a:gd name="connsiteY208" fmla="*/ 749505 h 1039515"/>
                <a:gd name="connsiteX209" fmla="*/ 2722475 w 4475956"/>
                <a:gd name="connsiteY209" fmla="*/ 750377 h 1039515"/>
                <a:gd name="connsiteX210" fmla="*/ 2722475 w 4475956"/>
                <a:gd name="connsiteY210" fmla="*/ 756479 h 1039515"/>
                <a:gd name="connsiteX211" fmla="*/ 2721330 w 4475956"/>
                <a:gd name="connsiteY211" fmla="*/ 756479 h 1039515"/>
                <a:gd name="connsiteX212" fmla="*/ 2713313 w 4475956"/>
                <a:gd name="connsiteY212" fmla="*/ 756479 h 1039515"/>
                <a:gd name="connsiteX213" fmla="*/ 2713313 w 4475956"/>
                <a:gd name="connsiteY213" fmla="*/ 757641 h 1039515"/>
                <a:gd name="connsiteX214" fmla="*/ 2713313 w 4475956"/>
                <a:gd name="connsiteY214" fmla="*/ 765777 h 1039515"/>
                <a:gd name="connsiteX215" fmla="*/ 2714459 w 4475956"/>
                <a:gd name="connsiteY215" fmla="*/ 765777 h 1039515"/>
                <a:gd name="connsiteX216" fmla="*/ 2722475 w 4475956"/>
                <a:gd name="connsiteY216" fmla="*/ 765777 h 1039515"/>
                <a:gd name="connsiteX217" fmla="*/ 2722475 w 4475956"/>
                <a:gd name="connsiteY217" fmla="*/ 766940 h 1039515"/>
                <a:gd name="connsiteX218" fmla="*/ 2722475 w 4475956"/>
                <a:gd name="connsiteY218" fmla="*/ 775076 h 1039515"/>
                <a:gd name="connsiteX219" fmla="*/ 2721330 w 4475956"/>
                <a:gd name="connsiteY219" fmla="*/ 775076 h 1039515"/>
                <a:gd name="connsiteX220" fmla="*/ 2713313 w 4475956"/>
                <a:gd name="connsiteY220" fmla="*/ 775076 h 1039515"/>
                <a:gd name="connsiteX221" fmla="*/ 2713313 w 4475956"/>
                <a:gd name="connsiteY221" fmla="*/ 776238 h 1039515"/>
                <a:gd name="connsiteX222" fmla="*/ 2713313 w 4475956"/>
                <a:gd name="connsiteY222" fmla="*/ 784375 h 1039515"/>
                <a:gd name="connsiteX223" fmla="*/ 2714459 w 4475956"/>
                <a:gd name="connsiteY223" fmla="*/ 784375 h 1039515"/>
                <a:gd name="connsiteX224" fmla="*/ 2722475 w 4475956"/>
                <a:gd name="connsiteY224" fmla="*/ 784375 h 1039515"/>
                <a:gd name="connsiteX225" fmla="*/ 2722475 w 4475956"/>
                <a:gd name="connsiteY225" fmla="*/ 785246 h 1039515"/>
                <a:gd name="connsiteX226" fmla="*/ 2722475 w 4475956"/>
                <a:gd name="connsiteY226" fmla="*/ 791348 h 1039515"/>
                <a:gd name="connsiteX227" fmla="*/ 2721330 w 4475956"/>
                <a:gd name="connsiteY227" fmla="*/ 791348 h 1039515"/>
                <a:gd name="connsiteX228" fmla="*/ 2713313 w 4475956"/>
                <a:gd name="connsiteY228" fmla="*/ 791348 h 1039515"/>
                <a:gd name="connsiteX229" fmla="*/ 2713313 w 4475956"/>
                <a:gd name="connsiteY229" fmla="*/ 792511 h 1039515"/>
                <a:gd name="connsiteX230" fmla="*/ 2713313 w 4475956"/>
                <a:gd name="connsiteY230" fmla="*/ 800647 h 1039515"/>
                <a:gd name="connsiteX231" fmla="*/ 2714459 w 4475956"/>
                <a:gd name="connsiteY231" fmla="*/ 800647 h 1039515"/>
                <a:gd name="connsiteX232" fmla="*/ 2722475 w 4475956"/>
                <a:gd name="connsiteY232" fmla="*/ 800647 h 1039515"/>
                <a:gd name="connsiteX233" fmla="*/ 2722475 w 4475956"/>
                <a:gd name="connsiteY233" fmla="*/ 801809 h 1039515"/>
                <a:gd name="connsiteX234" fmla="*/ 2722475 w 4475956"/>
                <a:gd name="connsiteY234" fmla="*/ 809946 h 1039515"/>
                <a:gd name="connsiteX235" fmla="*/ 2721330 w 4475956"/>
                <a:gd name="connsiteY235" fmla="*/ 809946 h 1039515"/>
                <a:gd name="connsiteX236" fmla="*/ 2713313 w 4475956"/>
                <a:gd name="connsiteY236" fmla="*/ 809946 h 1039515"/>
                <a:gd name="connsiteX237" fmla="*/ 2713313 w 4475956"/>
                <a:gd name="connsiteY237" fmla="*/ 810817 h 1039515"/>
                <a:gd name="connsiteX238" fmla="*/ 2713313 w 4475956"/>
                <a:gd name="connsiteY238" fmla="*/ 816920 h 1039515"/>
                <a:gd name="connsiteX239" fmla="*/ 2714459 w 4475956"/>
                <a:gd name="connsiteY239" fmla="*/ 816920 h 1039515"/>
                <a:gd name="connsiteX240" fmla="*/ 2722475 w 4475956"/>
                <a:gd name="connsiteY240" fmla="*/ 816920 h 1039515"/>
                <a:gd name="connsiteX241" fmla="*/ 2722475 w 4475956"/>
                <a:gd name="connsiteY241" fmla="*/ 818082 h 1039515"/>
                <a:gd name="connsiteX242" fmla="*/ 2722475 w 4475956"/>
                <a:gd name="connsiteY242" fmla="*/ 826218 h 1039515"/>
                <a:gd name="connsiteX243" fmla="*/ 2721330 w 4475956"/>
                <a:gd name="connsiteY243" fmla="*/ 826218 h 1039515"/>
                <a:gd name="connsiteX244" fmla="*/ 2713313 w 4475956"/>
                <a:gd name="connsiteY244" fmla="*/ 826218 h 1039515"/>
                <a:gd name="connsiteX245" fmla="*/ 2713313 w 4475956"/>
                <a:gd name="connsiteY245" fmla="*/ 827380 h 1039515"/>
                <a:gd name="connsiteX246" fmla="*/ 2713313 w 4475956"/>
                <a:gd name="connsiteY246" fmla="*/ 835517 h 1039515"/>
                <a:gd name="connsiteX247" fmla="*/ 2714459 w 4475956"/>
                <a:gd name="connsiteY247" fmla="*/ 835517 h 1039515"/>
                <a:gd name="connsiteX248" fmla="*/ 2722475 w 4475956"/>
                <a:gd name="connsiteY248" fmla="*/ 835517 h 1039515"/>
                <a:gd name="connsiteX249" fmla="*/ 2722475 w 4475956"/>
                <a:gd name="connsiteY249" fmla="*/ 836679 h 1039515"/>
                <a:gd name="connsiteX250" fmla="*/ 2722475 w 4475956"/>
                <a:gd name="connsiteY250" fmla="*/ 844815 h 1039515"/>
                <a:gd name="connsiteX251" fmla="*/ 2721330 w 4475956"/>
                <a:gd name="connsiteY251" fmla="*/ 844815 h 1039515"/>
                <a:gd name="connsiteX252" fmla="*/ 2713313 w 4475956"/>
                <a:gd name="connsiteY252" fmla="*/ 844815 h 1039515"/>
                <a:gd name="connsiteX253" fmla="*/ 2713313 w 4475956"/>
                <a:gd name="connsiteY253" fmla="*/ 845687 h 1039515"/>
                <a:gd name="connsiteX254" fmla="*/ 2713313 w 4475956"/>
                <a:gd name="connsiteY254" fmla="*/ 851789 h 1039515"/>
                <a:gd name="connsiteX255" fmla="*/ 2714459 w 4475956"/>
                <a:gd name="connsiteY255" fmla="*/ 851789 h 1039515"/>
                <a:gd name="connsiteX256" fmla="*/ 2722475 w 4475956"/>
                <a:gd name="connsiteY256" fmla="*/ 851789 h 1039515"/>
                <a:gd name="connsiteX257" fmla="*/ 2722475 w 4475956"/>
                <a:gd name="connsiteY257" fmla="*/ 852952 h 1039515"/>
                <a:gd name="connsiteX258" fmla="*/ 2722475 w 4475956"/>
                <a:gd name="connsiteY258" fmla="*/ 861088 h 1039515"/>
                <a:gd name="connsiteX259" fmla="*/ 2721330 w 4475956"/>
                <a:gd name="connsiteY259" fmla="*/ 861088 h 1039515"/>
                <a:gd name="connsiteX260" fmla="*/ 2713313 w 4475956"/>
                <a:gd name="connsiteY260" fmla="*/ 861088 h 1039515"/>
                <a:gd name="connsiteX261" fmla="*/ 2713313 w 4475956"/>
                <a:gd name="connsiteY261" fmla="*/ 862250 h 1039515"/>
                <a:gd name="connsiteX262" fmla="*/ 2713313 w 4475956"/>
                <a:gd name="connsiteY262" fmla="*/ 870387 h 1039515"/>
                <a:gd name="connsiteX263" fmla="*/ 2714459 w 4475956"/>
                <a:gd name="connsiteY263" fmla="*/ 870387 h 1039515"/>
                <a:gd name="connsiteX264" fmla="*/ 2722475 w 4475956"/>
                <a:gd name="connsiteY264" fmla="*/ 870387 h 1039515"/>
                <a:gd name="connsiteX265" fmla="*/ 2722475 w 4475956"/>
                <a:gd name="connsiteY265" fmla="*/ 871258 h 1039515"/>
                <a:gd name="connsiteX266" fmla="*/ 2722475 w 4475956"/>
                <a:gd name="connsiteY266" fmla="*/ 877360 h 1039515"/>
                <a:gd name="connsiteX267" fmla="*/ 2721330 w 4475956"/>
                <a:gd name="connsiteY267" fmla="*/ 877360 h 1039515"/>
                <a:gd name="connsiteX268" fmla="*/ 2713313 w 4475956"/>
                <a:gd name="connsiteY268" fmla="*/ 877360 h 1039515"/>
                <a:gd name="connsiteX269" fmla="*/ 2713313 w 4475956"/>
                <a:gd name="connsiteY269" fmla="*/ 878523 h 1039515"/>
                <a:gd name="connsiteX270" fmla="*/ 2713313 w 4475956"/>
                <a:gd name="connsiteY270" fmla="*/ 886659 h 1039515"/>
                <a:gd name="connsiteX271" fmla="*/ 2714459 w 4475956"/>
                <a:gd name="connsiteY271" fmla="*/ 886659 h 1039515"/>
                <a:gd name="connsiteX272" fmla="*/ 2722475 w 4475956"/>
                <a:gd name="connsiteY272" fmla="*/ 886659 h 1039515"/>
                <a:gd name="connsiteX273" fmla="*/ 2722475 w 4475956"/>
                <a:gd name="connsiteY273" fmla="*/ 887821 h 1039515"/>
                <a:gd name="connsiteX274" fmla="*/ 2722475 w 4475956"/>
                <a:gd name="connsiteY274" fmla="*/ 895958 h 1039515"/>
                <a:gd name="connsiteX275" fmla="*/ 2721330 w 4475956"/>
                <a:gd name="connsiteY275" fmla="*/ 895958 h 1039515"/>
                <a:gd name="connsiteX276" fmla="*/ 2713313 w 4475956"/>
                <a:gd name="connsiteY276" fmla="*/ 895958 h 1039515"/>
                <a:gd name="connsiteX277" fmla="*/ 2713313 w 4475956"/>
                <a:gd name="connsiteY277" fmla="*/ 897120 h 1039515"/>
                <a:gd name="connsiteX278" fmla="*/ 2713313 w 4475956"/>
                <a:gd name="connsiteY278" fmla="*/ 905256 h 1039515"/>
                <a:gd name="connsiteX279" fmla="*/ 2714459 w 4475956"/>
                <a:gd name="connsiteY279" fmla="*/ 905256 h 1039515"/>
                <a:gd name="connsiteX280" fmla="*/ 2722475 w 4475956"/>
                <a:gd name="connsiteY280" fmla="*/ 905256 h 1039515"/>
                <a:gd name="connsiteX281" fmla="*/ 2722475 w 4475956"/>
                <a:gd name="connsiteY281" fmla="*/ 906128 h 1039515"/>
                <a:gd name="connsiteX282" fmla="*/ 2722475 w 4475956"/>
                <a:gd name="connsiteY282" fmla="*/ 912230 h 1039515"/>
                <a:gd name="connsiteX283" fmla="*/ 2721330 w 4475956"/>
                <a:gd name="connsiteY283" fmla="*/ 912230 h 1039515"/>
                <a:gd name="connsiteX284" fmla="*/ 2713313 w 4475956"/>
                <a:gd name="connsiteY284" fmla="*/ 912230 h 1039515"/>
                <a:gd name="connsiteX285" fmla="*/ 2713313 w 4475956"/>
                <a:gd name="connsiteY285" fmla="*/ 913392 h 1039515"/>
                <a:gd name="connsiteX286" fmla="*/ 2713313 w 4475956"/>
                <a:gd name="connsiteY286" fmla="*/ 921529 h 1039515"/>
                <a:gd name="connsiteX287" fmla="*/ 2738509 w 4475956"/>
                <a:gd name="connsiteY287" fmla="*/ 942451 h 1039515"/>
                <a:gd name="connsiteX288" fmla="*/ 2737365 w 4475956"/>
                <a:gd name="connsiteY288" fmla="*/ 947100 h 1039515"/>
                <a:gd name="connsiteX289" fmla="*/ 2729347 w 4475956"/>
                <a:gd name="connsiteY289" fmla="*/ 947100 h 1039515"/>
                <a:gd name="connsiteX290" fmla="*/ 2729347 w 4475956"/>
                <a:gd name="connsiteY290" fmla="*/ 972671 h 1039515"/>
                <a:gd name="connsiteX291" fmla="*/ 2730493 w 4475956"/>
                <a:gd name="connsiteY291" fmla="*/ 972671 h 1039515"/>
                <a:gd name="connsiteX292" fmla="*/ 2738509 w 4475956"/>
                <a:gd name="connsiteY292" fmla="*/ 972671 h 1039515"/>
                <a:gd name="connsiteX293" fmla="*/ 2738509 w 4475956"/>
                <a:gd name="connsiteY293" fmla="*/ 971218 h 1039515"/>
                <a:gd name="connsiteX294" fmla="*/ 2738509 w 4475956"/>
                <a:gd name="connsiteY294" fmla="*/ 961048 h 1039515"/>
                <a:gd name="connsiteX295" fmla="*/ 2739655 w 4475956"/>
                <a:gd name="connsiteY295" fmla="*/ 960467 h 1039515"/>
                <a:gd name="connsiteX296" fmla="*/ 2747671 w 4475956"/>
                <a:gd name="connsiteY296" fmla="*/ 956399 h 1039515"/>
                <a:gd name="connsiteX297" fmla="*/ 2749675 w 4475956"/>
                <a:gd name="connsiteY297" fmla="*/ 956399 h 1039515"/>
                <a:gd name="connsiteX298" fmla="*/ 2763706 w 4475956"/>
                <a:gd name="connsiteY298" fmla="*/ 956399 h 1039515"/>
                <a:gd name="connsiteX299" fmla="*/ 2763706 w 4475956"/>
                <a:gd name="connsiteY299" fmla="*/ 957561 h 1039515"/>
                <a:gd name="connsiteX300" fmla="*/ 2763706 w 4475956"/>
                <a:gd name="connsiteY300" fmla="*/ 965697 h 1039515"/>
                <a:gd name="connsiteX301" fmla="*/ 2765424 w 4475956"/>
                <a:gd name="connsiteY301" fmla="*/ 965697 h 1039515"/>
                <a:gd name="connsiteX302" fmla="*/ 2777450 w 4475956"/>
                <a:gd name="connsiteY302" fmla="*/ 965697 h 1039515"/>
                <a:gd name="connsiteX303" fmla="*/ 2778594 w 4475956"/>
                <a:gd name="connsiteY303" fmla="*/ 970346 h 1039515"/>
                <a:gd name="connsiteX304" fmla="*/ 2786612 w 4475956"/>
                <a:gd name="connsiteY304" fmla="*/ 970346 h 1039515"/>
                <a:gd name="connsiteX305" fmla="*/ 2811807 w 4475956"/>
                <a:gd name="connsiteY305" fmla="*/ 1002891 h 1039515"/>
                <a:gd name="connsiteX306" fmla="*/ 2811807 w 4475956"/>
                <a:gd name="connsiteY306" fmla="*/ 1037761 h 1039515"/>
                <a:gd name="connsiteX307" fmla="*/ 2812951 w 4475956"/>
                <a:gd name="connsiteY307" fmla="*/ 1037761 h 1039515"/>
                <a:gd name="connsiteX308" fmla="*/ 2820970 w 4475956"/>
                <a:gd name="connsiteY308" fmla="*/ 1037761 h 1039515"/>
                <a:gd name="connsiteX309" fmla="*/ 2820970 w 4475956"/>
                <a:gd name="connsiteY309" fmla="*/ 1035727 h 1039515"/>
                <a:gd name="connsiteX310" fmla="*/ 2820970 w 4475956"/>
                <a:gd name="connsiteY310" fmla="*/ 1021489 h 1039515"/>
                <a:gd name="connsiteX311" fmla="*/ 2821829 w 4475956"/>
                <a:gd name="connsiteY311" fmla="*/ 1021489 h 1039515"/>
                <a:gd name="connsiteX312" fmla="*/ 2827841 w 4475956"/>
                <a:gd name="connsiteY312" fmla="*/ 1021489 h 1039515"/>
                <a:gd name="connsiteX313" fmla="*/ 2827841 w 4475956"/>
                <a:gd name="connsiteY313" fmla="*/ 1022651 h 1039515"/>
                <a:gd name="connsiteX314" fmla="*/ 2827841 w 4475956"/>
                <a:gd name="connsiteY314" fmla="*/ 1030787 h 1039515"/>
                <a:gd name="connsiteX315" fmla="*/ 2837003 w 4475956"/>
                <a:gd name="connsiteY315" fmla="*/ 981970 h 1039515"/>
                <a:gd name="connsiteX316" fmla="*/ 2875943 w 4475956"/>
                <a:gd name="connsiteY316" fmla="*/ 981970 h 1039515"/>
                <a:gd name="connsiteX317" fmla="*/ 2875943 w 4475956"/>
                <a:gd name="connsiteY317" fmla="*/ 907581 h 1039515"/>
                <a:gd name="connsiteX318" fmla="*/ 2912591 w 4475956"/>
                <a:gd name="connsiteY318" fmla="*/ 907581 h 1039515"/>
                <a:gd name="connsiteX319" fmla="*/ 2912591 w 4475956"/>
                <a:gd name="connsiteY319" fmla="*/ 906709 h 1039515"/>
                <a:gd name="connsiteX320" fmla="*/ 2912591 w 4475956"/>
                <a:gd name="connsiteY320" fmla="*/ 900607 h 1039515"/>
                <a:gd name="connsiteX321" fmla="*/ 2935497 w 4475956"/>
                <a:gd name="connsiteY321" fmla="*/ 900607 h 1039515"/>
                <a:gd name="connsiteX322" fmla="*/ 2935497 w 4475956"/>
                <a:gd name="connsiteY322" fmla="*/ 861088 h 1039515"/>
                <a:gd name="connsiteX323" fmla="*/ 2930915 w 4475956"/>
                <a:gd name="connsiteY323" fmla="*/ 859344 h 1039515"/>
                <a:gd name="connsiteX324" fmla="*/ 2930915 w 4475956"/>
                <a:gd name="connsiteY324" fmla="*/ 847140 h 1039515"/>
                <a:gd name="connsiteX325" fmla="*/ 2935497 w 4475956"/>
                <a:gd name="connsiteY325" fmla="*/ 849465 h 1039515"/>
                <a:gd name="connsiteX326" fmla="*/ 2940079 w 4475956"/>
                <a:gd name="connsiteY326" fmla="*/ 826218 h 1039515"/>
                <a:gd name="connsiteX327" fmla="*/ 2944659 w 4475956"/>
                <a:gd name="connsiteY327" fmla="*/ 849465 h 1039515"/>
                <a:gd name="connsiteX328" fmla="*/ 2947237 w 4475956"/>
                <a:gd name="connsiteY328" fmla="*/ 846268 h 1039515"/>
                <a:gd name="connsiteX329" fmla="*/ 2949241 w 4475956"/>
                <a:gd name="connsiteY329" fmla="*/ 840166 h 1039515"/>
                <a:gd name="connsiteX330" fmla="*/ 2949813 w 4475956"/>
                <a:gd name="connsiteY330" fmla="*/ 839004 h 1039515"/>
                <a:gd name="connsiteX331" fmla="*/ 2953821 w 4475956"/>
                <a:gd name="connsiteY331" fmla="*/ 830867 h 1039515"/>
                <a:gd name="connsiteX332" fmla="*/ 2954395 w 4475956"/>
                <a:gd name="connsiteY332" fmla="*/ 829705 h 1039515"/>
                <a:gd name="connsiteX333" fmla="*/ 2958403 w 4475956"/>
                <a:gd name="connsiteY333" fmla="*/ 821569 h 1039515"/>
                <a:gd name="connsiteX334" fmla="*/ 2959834 w 4475956"/>
                <a:gd name="connsiteY334" fmla="*/ 820697 h 1039515"/>
                <a:gd name="connsiteX335" fmla="*/ 2969855 w 4475956"/>
                <a:gd name="connsiteY335" fmla="*/ 814595 h 1039515"/>
                <a:gd name="connsiteX336" fmla="*/ 2971573 w 4475956"/>
                <a:gd name="connsiteY336" fmla="*/ 813433 h 1039515"/>
                <a:gd name="connsiteX337" fmla="*/ 2983599 w 4475956"/>
                <a:gd name="connsiteY337" fmla="*/ 805296 h 1039515"/>
                <a:gd name="connsiteX338" fmla="*/ 2984458 w 4475956"/>
                <a:gd name="connsiteY338" fmla="*/ 804134 h 1039515"/>
                <a:gd name="connsiteX339" fmla="*/ 2990471 w 4475956"/>
                <a:gd name="connsiteY339" fmla="*/ 795998 h 1039515"/>
                <a:gd name="connsiteX340" fmla="*/ 2991043 w 4475956"/>
                <a:gd name="connsiteY340" fmla="*/ 793964 h 1039515"/>
                <a:gd name="connsiteX341" fmla="*/ 2995052 w 4475956"/>
                <a:gd name="connsiteY341" fmla="*/ 779725 h 1039515"/>
                <a:gd name="connsiteX342" fmla="*/ 2995625 w 4475956"/>
                <a:gd name="connsiteY342" fmla="*/ 781759 h 1039515"/>
                <a:gd name="connsiteX343" fmla="*/ 2999633 w 4475956"/>
                <a:gd name="connsiteY343" fmla="*/ 795998 h 1039515"/>
                <a:gd name="connsiteX344" fmla="*/ 3000205 w 4475956"/>
                <a:gd name="connsiteY344" fmla="*/ 796869 h 1039515"/>
                <a:gd name="connsiteX345" fmla="*/ 3004214 w 4475956"/>
                <a:gd name="connsiteY345" fmla="*/ 802972 h 1039515"/>
                <a:gd name="connsiteX346" fmla="*/ 3005646 w 4475956"/>
                <a:gd name="connsiteY346" fmla="*/ 804134 h 1039515"/>
                <a:gd name="connsiteX347" fmla="*/ 3015667 w 4475956"/>
                <a:gd name="connsiteY347" fmla="*/ 812270 h 1039515"/>
                <a:gd name="connsiteX348" fmla="*/ 3016813 w 4475956"/>
                <a:gd name="connsiteY348" fmla="*/ 813433 h 1039515"/>
                <a:gd name="connsiteX349" fmla="*/ 3024828 w 4475956"/>
                <a:gd name="connsiteY349" fmla="*/ 821569 h 1039515"/>
                <a:gd name="connsiteX350" fmla="*/ 3025975 w 4475956"/>
                <a:gd name="connsiteY350" fmla="*/ 822731 h 1039515"/>
                <a:gd name="connsiteX351" fmla="*/ 3033991 w 4475956"/>
                <a:gd name="connsiteY351" fmla="*/ 830867 h 1039515"/>
                <a:gd name="connsiteX352" fmla="*/ 3034278 w 4475956"/>
                <a:gd name="connsiteY352" fmla="*/ 832030 h 1039515"/>
                <a:gd name="connsiteX353" fmla="*/ 3036281 w 4475956"/>
                <a:gd name="connsiteY353" fmla="*/ 840166 h 1039515"/>
                <a:gd name="connsiteX354" fmla="*/ 3036567 w 4475956"/>
                <a:gd name="connsiteY354" fmla="*/ 841328 h 1039515"/>
                <a:gd name="connsiteX355" fmla="*/ 3038572 w 4475956"/>
                <a:gd name="connsiteY355" fmla="*/ 849465 h 1039515"/>
                <a:gd name="connsiteX356" fmla="*/ 3045443 w 4475956"/>
                <a:gd name="connsiteY356" fmla="*/ 826218 h 1039515"/>
                <a:gd name="connsiteX357" fmla="*/ 3050025 w 4475956"/>
                <a:gd name="connsiteY357" fmla="*/ 849465 h 1039515"/>
                <a:gd name="connsiteX358" fmla="*/ 3054605 w 4475956"/>
                <a:gd name="connsiteY358" fmla="*/ 851208 h 1039515"/>
                <a:gd name="connsiteX359" fmla="*/ 3054605 w 4475956"/>
                <a:gd name="connsiteY359" fmla="*/ 863413 h 1039515"/>
                <a:gd name="connsiteX360" fmla="*/ 3050025 w 4475956"/>
                <a:gd name="connsiteY360" fmla="*/ 895958 h 1039515"/>
                <a:gd name="connsiteX361" fmla="*/ 3051171 w 4475956"/>
                <a:gd name="connsiteY361" fmla="*/ 895958 h 1039515"/>
                <a:gd name="connsiteX362" fmla="*/ 3059187 w 4475956"/>
                <a:gd name="connsiteY362" fmla="*/ 895958 h 1039515"/>
                <a:gd name="connsiteX363" fmla="*/ 3060047 w 4475956"/>
                <a:gd name="connsiteY363" fmla="*/ 900607 h 1039515"/>
                <a:gd name="connsiteX364" fmla="*/ 3066059 w 4475956"/>
                <a:gd name="connsiteY364" fmla="*/ 900607 h 1039515"/>
                <a:gd name="connsiteX365" fmla="*/ 3066059 w 4475956"/>
                <a:gd name="connsiteY365" fmla="*/ 899445 h 1039515"/>
                <a:gd name="connsiteX366" fmla="*/ 3066059 w 4475956"/>
                <a:gd name="connsiteY366" fmla="*/ 891308 h 1039515"/>
                <a:gd name="connsiteX367" fmla="*/ 3068349 w 4475956"/>
                <a:gd name="connsiteY367" fmla="*/ 891308 h 1039515"/>
                <a:gd name="connsiteX368" fmla="*/ 3084383 w 4475956"/>
                <a:gd name="connsiteY368" fmla="*/ 891308 h 1039515"/>
                <a:gd name="connsiteX369" fmla="*/ 3084383 w 4475956"/>
                <a:gd name="connsiteY369" fmla="*/ 889274 h 1039515"/>
                <a:gd name="connsiteX370" fmla="*/ 3084383 w 4475956"/>
                <a:gd name="connsiteY370" fmla="*/ 875036 h 1039515"/>
                <a:gd name="connsiteX371" fmla="*/ 3123323 w 4475956"/>
                <a:gd name="connsiteY371" fmla="*/ 875036 h 1039515"/>
                <a:gd name="connsiteX372" fmla="*/ 3123323 w 4475956"/>
                <a:gd name="connsiteY372" fmla="*/ 876489 h 1039515"/>
                <a:gd name="connsiteX373" fmla="*/ 3123323 w 4475956"/>
                <a:gd name="connsiteY373" fmla="*/ 886659 h 1039515"/>
                <a:gd name="connsiteX374" fmla="*/ 3143937 w 4475956"/>
                <a:gd name="connsiteY374" fmla="*/ 886659 h 1039515"/>
                <a:gd name="connsiteX375" fmla="*/ 3143937 w 4475956"/>
                <a:gd name="connsiteY375" fmla="*/ 888984 h 1039515"/>
                <a:gd name="connsiteX376" fmla="*/ 3143937 w 4475956"/>
                <a:gd name="connsiteY376" fmla="*/ 905256 h 1039515"/>
                <a:gd name="connsiteX377" fmla="*/ 3139357 w 4475956"/>
                <a:gd name="connsiteY377" fmla="*/ 906128 h 1039515"/>
                <a:gd name="connsiteX378" fmla="*/ 3139357 w 4475956"/>
                <a:gd name="connsiteY378" fmla="*/ 912230 h 1039515"/>
                <a:gd name="connsiteX379" fmla="*/ 3143937 w 4475956"/>
                <a:gd name="connsiteY379" fmla="*/ 913974 h 1039515"/>
                <a:gd name="connsiteX380" fmla="*/ 3143937 w 4475956"/>
                <a:gd name="connsiteY380" fmla="*/ 926178 h 1039515"/>
                <a:gd name="connsiteX381" fmla="*/ 3139357 w 4475956"/>
                <a:gd name="connsiteY381" fmla="*/ 930827 h 1039515"/>
                <a:gd name="connsiteX382" fmla="*/ 3139357 w 4475956"/>
                <a:gd name="connsiteY382" fmla="*/ 986619 h 1039515"/>
                <a:gd name="connsiteX383" fmla="*/ 3141360 w 4475956"/>
                <a:gd name="connsiteY383" fmla="*/ 986619 h 1039515"/>
                <a:gd name="connsiteX384" fmla="*/ 3155391 w 4475956"/>
                <a:gd name="connsiteY384" fmla="*/ 986619 h 1039515"/>
                <a:gd name="connsiteX385" fmla="*/ 3157107 w 4475956"/>
                <a:gd name="connsiteY385" fmla="*/ 991268 h 1039515"/>
                <a:gd name="connsiteX386" fmla="*/ 3169135 w 4475956"/>
                <a:gd name="connsiteY386" fmla="*/ 991268 h 1039515"/>
                <a:gd name="connsiteX387" fmla="*/ 3169135 w 4475956"/>
                <a:gd name="connsiteY387" fmla="*/ 993302 h 1039515"/>
                <a:gd name="connsiteX388" fmla="*/ 3169135 w 4475956"/>
                <a:gd name="connsiteY388" fmla="*/ 1007541 h 1039515"/>
                <a:gd name="connsiteX389" fmla="*/ 3170853 w 4475956"/>
                <a:gd name="connsiteY389" fmla="*/ 1007541 h 1039515"/>
                <a:gd name="connsiteX390" fmla="*/ 3182877 w 4475956"/>
                <a:gd name="connsiteY390" fmla="*/ 1007541 h 1039515"/>
                <a:gd name="connsiteX391" fmla="*/ 3182877 w 4475956"/>
                <a:gd name="connsiteY391" fmla="*/ 1005507 h 1039515"/>
                <a:gd name="connsiteX392" fmla="*/ 3182877 w 4475956"/>
                <a:gd name="connsiteY392" fmla="*/ 991268 h 1039515"/>
                <a:gd name="connsiteX393" fmla="*/ 3184880 w 4475956"/>
                <a:gd name="connsiteY393" fmla="*/ 990106 h 1039515"/>
                <a:gd name="connsiteX394" fmla="*/ 3198911 w 4475956"/>
                <a:gd name="connsiteY394" fmla="*/ 981970 h 1039515"/>
                <a:gd name="connsiteX395" fmla="*/ 3198911 w 4475956"/>
                <a:gd name="connsiteY395" fmla="*/ 961048 h 1039515"/>
                <a:gd name="connsiteX396" fmla="*/ 3194330 w 4475956"/>
                <a:gd name="connsiteY396" fmla="*/ 937801 h 1039515"/>
                <a:gd name="connsiteX397" fmla="*/ 3195474 w 4475956"/>
                <a:gd name="connsiteY397" fmla="*/ 937801 h 1039515"/>
                <a:gd name="connsiteX398" fmla="*/ 3203492 w 4475956"/>
                <a:gd name="connsiteY398" fmla="*/ 937801 h 1039515"/>
                <a:gd name="connsiteX399" fmla="*/ 3224107 w 4475956"/>
                <a:gd name="connsiteY399" fmla="*/ 935477 h 1039515"/>
                <a:gd name="connsiteX400" fmla="*/ 3224107 w 4475956"/>
                <a:gd name="connsiteY400" fmla="*/ 934314 h 1039515"/>
                <a:gd name="connsiteX401" fmla="*/ 3224107 w 4475956"/>
                <a:gd name="connsiteY401" fmla="*/ 926178 h 1039515"/>
                <a:gd name="connsiteX402" fmla="*/ 3225825 w 4475956"/>
                <a:gd name="connsiteY402" fmla="*/ 926178 h 1039515"/>
                <a:gd name="connsiteX403" fmla="*/ 3237850 w 4475956"/>
                <a:gd name="connsiteY403" fmla="*/ 926178 h 1039515"/>
                <a:gd name="connsiteX404" fmla="*/ 3237850 w 4475956"/>
                <a:gd name="connsiteY404" fmla="*/ 809946 h 1039515"/>
                <a:gd name="connsiteX405" fmla="*/ 3238995 w 4475956"/>
                <a:gd name="connsiteY405" fmla="*/ 809946 h 1039515"/>
                <a:gd name="connsiteX406" fmla="*/ 3247012 w 4475956"/>
                <a:gd name="connsiteY406" fmla="*/ 809946 h 1039515"/>
                <a:gd name="connsiteX407" fmla="*/ 3247012 w 4475956"/>
                <a:gd name="connsiteY407" fmla="*/ 807621 h 1039515"/>
                <a:gd name="connsiteX408" fmla="*/ 3247012 w 4475956"/>
                <a:gd name="connsiteY408" fmla="*/ 791348 h 1039515"/>
                <a:gd name="connsiteX409" fmla="*/ 3249303 w 4475956"/>
                <a:gd name="connsiteY409" fmla="*/ 744855 h 1039515"/>
                <a:gd name="connsiteX410" fmla="*/ 3250449 w 4475956"/>
                <a:gd name="connsiteY410" fmla="*/ 744855 h 1039515"/>
                <a:gd name="connsiteX411" fmla="*/ 3258465 w 4475956"/>
                <a:gd name="connsiteY411" fmla="*/ 744855 h 1039515"/>
                <a:gd name="connsiteX412" fmla="*/ 3258465 w 4475956"/>
                <a:gd name="connsiteY412" fmla="*/ 746018 h 1039515"/>
                <a:gd name="connsiteX413" fmla="*/ 3258465 w 4475956"/>
                <a:gd name="connsiteY413" fmla="*/ 754154 h 1039515"/>
                <a:gd name="connsiteX414" fmla="*/ 3263045 w 4475956"/>
                <a:gd name="connsiteY414" fmla="*/ 751829 h 1039515"/>
                <a:gd name="connsiteX415" fmla="*/ 3263045 w 4475956"/>
                <a:gd name="connsiteY415" fmla="*/ 735557 h 1039515"/>
                <a:gd name="connsiteX416" fmla="*/ 3264477 w 4475956"/>
                <a:gd name="connsiteY416" fmla="*/ 734976 h 1039515"/>
                <a:gd name="connsiteX417" fmla="*/ 3274499 w 4475956"/>
                <a:gd name="connsiteY417" fmla="*/ 730908 h 1039515"/>
                <a:gd name="connsiteX418" fmla="*/ 3275644 w 4475956"/>
                <a:gd name="connsiteY418" fmla="*/ 731489 h 1039515"/>
                <a:gd name="connsiteX419" fmla="*/ 3283661 w 4475956"/>
                <a:gd name="connsiteY419" fmla="*/ 735557 h 1039515"/>
                <a:gd name="connsiteX420" fmla="*/ 3285379 w 4475956"/>
                <a:gd name="connsiteY420" fmla="*/ 735557 h 1039515"/>
                <a:gd name="connsiteX421" fmla="*/ 3297405 w 4475956"/>
                <a:gd name="connsiteY421" fmla="*/ 735557 h 1039515"/>
                <a:gd name="connsiteX422" fmla="*/ 3297405 w 4475956"/>
                <a:gd name="connsiteY422" fmla="*/ 705336 h 1039515"/>
                <a:gd name="connsiteX423" fmla="*/ 3298550 w 4475956"/>
                <a:gd name="connsiteY423" fmla="*/ 705336 h 1039515"/>
                <a:gd name="connsiteX424" fmla="*/ 3306565 w 4475956"/>
                <a:gd name="connsiteY424" fmla="*/ 705336 h 1039515"/>
                <a:gd name="connsiteX425" fmla="*/ 3307997 w 4475956"/>
                <a:gd name="connsiteY425" fmla="*/ 709986 h 1039515"/>
                <a:gd name="connsiteX426" fmla="*/ 3318019 w 4475956"/>
                <a:gd name="connsiteY426" fmla="*/ 709986 h 1039515"/>
                <a:gd name="connsiteX427" fmla="*/ 3319165 w 4475956"/>
                <a:gd name="connsiteY427" fmla="*/ 705336 h 1039515"/>
                <a:gd name="connsiteX428" fmla="*/ 3327182 w 4475956"/>
                <a:gd name="connsiteY428" fmla="*/ 705336 h 1039515"/>
                <a:gd name="connsiteX429" fmla="*/ 3327182 w 4475956"/>
                <a:gd name="connsiteY429" fmla="*/ 740206 h 1039515"/>
                <a:gd name="connsiteX430" fmla="*/ 3328613 w 4475956"/>
                <a:gd name="connsiteY430" fmla="*/ 741368 h 1039515"/>
                <a:gd name="connsiteX431" fmla="*/ 3338635 w 4475956"/>
                <a:gd name="connsiteY431" fmla="*/ 749505 h 1039515"/>
                <a:gd name="connsiteX432" fmla="*/ 3361539 w 4475956"/>
                <a:gd name="connsiteY432" fmla="*/ 756479 h 1039515"/>
                <a:gd name="connsiteX433" fmla="*/ 3361539 w 4475956"/>
                <a:gd name="connsiteY433" fmla="*/ 755026 h 1039515"/>
                <a:gd name="connsiteX434" fmla="*/ 3361539 w 4475956"/>
                <a:gd name="connsiteY434" fmla="*/ 744855 h 1039515"/>
                <a:gd name="connsiteX435" fmla="*/ 3391317 w 4475956"/>
                <a:gd name="connsiteY435" fmla="*/ 735557 h 1039515"/>
                <a:gd name="connsiteX436" fmla="*/ 3391317 w 4475956"/>
                <a:gd name="connsiteY436" fmla="*/ 734395 h 1039515"/>
                <a:gd name="connsiteX437" fmla="*/ 3391317 w 4475956"/>
                <a:gd name="connsiteY437" fmla="*/ 726258 h 1039515"/>
                <a:gd name="connsiteX438" fmla="*/ 3392176 w 4475956"/>
                <a:gd name="connsiteY438" fmla="*/ 726258 h 1039515"/>
                <a:gd name="connsiteX439" fmla="*/ 3398189 w 4475956"/>
                <a:gd name="connsiteY439" fmla="*/ 726258 h 1039515"/>
                <a:gd name="connsiteX440" fmla="*/ 3398189 w 4475956"/>
                <a:gd name="connsiteY440" fmla="*/ 725387 h 1039515"/>
                <a:gd name="connsiteX441" fmla="*/ 3398189 w 4475956"/>
                <a:gd name="connsiteY441" fmla="*/ 719284 h 1039515"/>
                <a:gd name="connsiteX442" fmla="*/ 3400479 w 4475956"/>
                <a:gd name="connsiteY442" fmla="*/ 719284 h 1039515"/>
                <a:gd name="connsiteX443" fmla="*/ 3416513 w 4475956"/>
                <a:gd name="connsiteY443" fmla="*/ 719284 h 1039515"/>
                <a:gd name="connsiteX444" fmla="*/ 3416513 w 4475956"/>
                <a:gd name="connsiteY444" fmla="*/ 720156 h 1039515"/>
                <a:gd name="connsiteX445" fmla="*/ 3416513 w 4475956"/>
                <a:gd name="connsiteY445" fmla="*/ 726258 h 1039515"/>
                <a:gd name="connsiteX446" fmla="*/ 3418231 w 4475956"/>
                <a:gd name="connsiteY446" fmla="*/ 726258 h 1039515"/>
                <a:gd name="connsiteX447" fmla="*/ 3430257 w 4475956"/>
                <a:gd name="connsiteY447" fmla="*/ 726258 h 1039515"/>
                <a:gd name="connsiteX448" fmla="*/ 3430257 w 4475956"/>
                <a:gd name="connsiteY448" fmla="*/ 728002 h 1039515"/>
                <a:gd name="connsiteX449" fmla="*/ 3430257 w 4475956"/>
                <a:gd name="connsiteY449" fmla="*/ 740206 h 1039515"/>
                <a:gd name="connsiteX450" fmla="*/ 3455452 w 4475956"/>
                <a:gd name="connsiteY450" fmla="*/ 740206 h 1039515"/>
                <a:gd name="connsiteX451" fmla="*/ 3455452 w 4475956"/>
                <a:gd name="connsiteY451" fmla="*/ 739044 h 1039515"/>
                <a:gd name="connsiteX452" fmla="*/ 3455452 w 4475956"/>
                <a:gd name="connsiteY452" fmla="*/ 730908 h 1039515"/>
                <a:gd name="connsiteX453" fmla="*/ 3456884 w 4475956"/>
                <a:gd name="connsiteY453" fmla="*/ 730908 h 1039515"/>
                <a:gd name="connsiteX454" fmla="*/ 3466905 w 4475956"/>
                <a:gd name="connsiteY454" fmla="*/ 730908 h 1039515"/>
                <a:gd name="connsiteX455" fmla="*/ 3466905 w 4475956"/>
                <a:gd name="connsiteY455" fmla="*/ 729745 h 1039515"/>
                <a:gd name="connsiteX456" fmla="*/ 3466905 w 4475956"/>
                <a:gd name="connsiteY456" fmla="*/ 721609 h 1039515"/>
                <a:gd name="connsiteX457" fmla="*/ 3468623 w 4475956"/>
                <a:gd name="connsiteY457" fmla="*/ 721609 h 1039515"/>
                <a:gd name="connsiteX458" fmla="*/ 3480647 w 4475956"/>
                <a:gd name="connsiteY458" fmla="*/ 721609 h 1039515"/>
                <a:gd name="connsiteX459" fmla="*/ 3480647 w 4475956"/>
                <a:gd name="connsiteY459" fmla="*/ 722771 h 1039515"/>
                <a:gd name="connsiteX460" fmla="*/ 3480647 w 4475956"/>
                <a:gd name="connsiteY460" fmla="*/ 730908 h 1039515"/>
                <a:gd name="connsiteX461" fmla="*/ 3485229 w 4475956"/>
                <a:gd name="connsiteY461" fmla="*/ 675116 h 1039515"/>
                <a:gd name="connsiteX462" fmla="*/ 3588304 w 4475956"/>
                <a:gd name="connsiteY462" fmla="*/ 675116 h 1039515"/>
                <a:gd name="connsiteX463" fmla="*/ 3588304 w 4475956"/>
                <a:gd name="connsiteY463" fmla="*/ 749505 h 1039515"/>
                <a:gd name="connsiteX464" fmla="*/ 3590595 w 4475956"/>
                <a:gd name="connsiteY464" fmla="*/ 749505 h 1039515"/>
                <a:gd name="connsiteX465" fmla="*/ 3606629 w 4475956"/>
                <a:gd name="connsiteY465" fmla="*/ 749505 h 1039515"/>
                <a:gd name="connsiteX466" fmla="*/ 3606629 w 4475956"/>
                <a:gd name="connsiteY466" fmla="*/ 665817 h 1039515"/>
                <a:gd name="connsiteX467" fmla="*/ 3629535 w 4475956"/>
                <a:gd name="connsiteY467" fmla="*/ 654194 h 1039515"/>
                <a:gd name="connsiteX468" fmla="*/ 3659311 w 4475956"/>
                <a:gd name="connsiteY468" fmla="*/ 654194 h 1039515"/>
                <a:gd name="connsiteX469" fmla="*/ 3661316 w 4475956"/>
                <a:gd name="connsiteY469" fmla="*/ 652451 h 1039515"/>
                <a:gd name="connsiteX470" fmla="*/ 3675345 w 4475956"/>
                <a:gd name="connsiteY470" fmla="*/ 640246 h 1039515"/>
                <a:gd name="connsiteX471" fmla="*/ 3714285 w 4475956"/>
                <a:gd name="connsiteY471" fmla="*/ 640246 h 1039515"/>
                <a:gd name="connsiteX472" fmla="*/ 3714285 w 4475956"/>
                <a:gd name="connsiteY472" fmla="*/ 641990 h 1039515"/>
                <a:gd name="connsiteX473" fmla="*/ 3714285 w 4475956"/>
                <a:gd name="connsiteY473" fmla="*/ 654194 h 1039515"/>
                <a:gd name="connsiteX474" fmla="*/ 3753224 w 4475956"/>
                <a:gd name="connsiteY474" fmla="*/ 654194 h 1039515"/>
                <a:gd name="connsiteX475" fmla="*/ 3753224 w 4475956"/>
                <a:gd name="connsiteY475" fmla="*/ 744855 h 1039515"/>
                <a:gd name="connsiteX476" fmla="*/ 3754656 w 4475956"/>
                <a:gd name="connsiteY476" fmla="*/ 744855 h 1039515"/>
                <a:gd name="connsiteX477" fmla="*/ 3764677 w 4475956"/>
                <a:gd name="connsiteY477" fmla="*/ 744855 h 1039515"/>
                <a:gd name="connsiteX478" fmla="*/ 3764677 w 4475956"/>
                <a:gd name="connsiteY478" fmla="*/ 877360 h 1039515"/>
                <a:gd name="connsiteX479" fmla="*/ 3766967 w 4475956"/>
                <a:gd name="connsiteY479" fmla="*/ 877360 h 1039515"/>
                <a:gd name="connsiteX480" fmla="*/ 3783001 w 4475956"/>
                <a:gd name="connsiteY480" fmla="*/ 877360 h 1039515"/>
                <a:gd name="connsiteX481" fmla="*/ 3783001 w 4475956"/>
                <a:gd name="connsiteY481" fmla="*/ 791348 h 1039515"/>
                <a:gd name="connsiteX482" fmla="*/ 3783861 w 4475956"/>
                <a:gd name="connsiteY482" fmla="*/ 790767 h 1039515"/>
                <a:gd name="connsiteX483" fmla="*/ 3789873 w 4475956"/>
                <a:gd name="connsiteY483" fmla="*/ 786699 h 1039515"/>
                <a:gd name="connsiteX484" fmla="*/ 3794455 w 4475956"/>
                <a:gd name="connsiteY484" fmla="*/ 787861 h 1039515"/>
                <a:gd name="connsiteX485" fmla="*/ 3794455 w 4475956"/>
                <a:gd name="connsiteY485" fmla="*/ 795998 h 1039515"/>
                <a:gd name="connsiteX486" fmla="*/ 3796744 w 4475956"/>
                <a:gd name="connsiteY486" fmla="*/ 794835 h 1039515"/>
                <a:gd name="connsiteX487" fmla="*/ 3812779 w 4475956"/>
                <a:gd name="connsiteY487" fmla="*/ 786699 h 1039515"/>
                <a:gd name="connsiteX488" fmla="*/ 3814783 w 4475956"/>
                <a:gd name="connsiteY488" fmla="*/ 786699 h 1039515"/>
                <a:gd name="connsiteX489" fmla="*/ 3828812 w 4475956"/>
                <a:gd name="connsiteY489" fmla="*/ 786699 h 1039515"/>
                <a:gd name="connsiteX490" fmla="*/ 3828812 w 4475956"/>
                <a:gd name="connsiteY490" fmla="*/ 944775 h 1039515"/>
                <a:gd name="connsiteX491" fmla="*/ 3860881 w 4475956"/>
                <a:gd name="connsiteY491" fmla="*/ 949425 h 1039515"/>
                <a:gd name="connsiteX492" fmla="*/ 3860881 w 4475956"/>
                <a:gd name="connsiteY492" fmla="*/ 942451 h 1039515"/>
                <a:gd name="connsiteX493" fmla="*/ 3895238 w 4475956"/>
                <a:gd name="connsiteY493" fmla="*/ 942451 h 1039515"/>
                <a:gd name="connsiteX494" fmla="*/ 3895238 w 4475956"/>
                <a:gd name="connsiteY494" fmla="*/ 912230 h 1039515"/>
                <a:gd name="connsiteX495" fmla="*/ 3904401 w 4475956"/>
                <a:gd name="connsiteY495" fmla="*/ 912230 h 1039515"/>
                <a:gd name="connsiteX496" fmla="*/ 3904401 w 4475956"/>
                <a:gd name="connsiteY496" fmla="*/ 872711 h 1039515"/>
                <a:gd name="connsiteX497" fmla="*/ 3911273 w 4475956"/>
                <a:gd name="connsiteY497" fmla="*/ 872711 h 1039515"/>
                <a:gd name="connsiteX498" fmla="*/ 3911273 w 4475956"/>
                <a:gd name="connsiteY498" fmla="*/ 833192 h 1039515"/>
                <a:gd name="connsiteX499" fmla="*/ 3927307 w 4475956"/>
                <a:gd name="connsiteY499" fmla="*/ 833192 h 1039515"/>
                <a:gd name="connsiteX500" fmla="*/ 3977697 w 4475956"/>
                <a:gd name="connsiteY500" fmla="*/ 812270 h 1039515"/>
                <a:gd name="connsiteX501" fmla="*/ 3979989 w 4475956"/>
                <a:gd name="connsiteY501" fmla="*/ 791348 h 1039515"/>
                <a:gd name="connsiteX502" fmla="*/ 3984570 w 4475956"/>
                <a:gd name="connsiteY502" fmla="*/ 812270 h 1039515"/>
                <a:gd name="connsiteX503" fmla="*/ 4037253 w 4475956"/>
                <a:gd name="connsiteY503" fmla="*/ 840166 h 1039515"/>
                <a:gd name="connsiteX504" fmla="*/ 4037253 w 4475956"/>
                <a:gd name="connsiteY504" fmla="*/ 835517 h 1039515"/>
                <a:gd name="connsiteX505" fmla="*/ 4050996 w 4475956"/>
                <a:gd name="connsiteY505" fmla="*/ 835517 h 1039515"/>
                <a:gd name="connsiteX506" fmla="*/ 4050996 w 4475956"/>
                <a:gd name="connsiteY506" fmla="*/ 872711 h 1039515"/>
                <a:gd name="connsiteX507" fmla="*/ 4057867 w 4475956"/>
                <a:gd name="connsiteY507" fmla="*/ 872711 h 1039515"/>
                <a:gd name="connsiteX508" fmla="*/ 4057867 w 4475956"/>
                <a:gd name="connsiteY508" fmla="*/ 916879 h 1039515"/>
                <a:gd name="connsiteX509" fmla="*/ 4064740 w 4475956"/>
                <a:gd name="connsiteY509" fmla="*/ 916879 h 1039515"/>
                <a:gd name="connsiteX510" fmla="*/ 4064740 w 4475956"/>
                <a:gd name="connsiteY510" fmla="*/ 937801 h 1039515"/>
                <a:gd name="connsiteX511" fmla="*/ 4078483 w 4475956"/>
                <a:gd name="connsiteY511" fmla="*/ 937801 h 1039515"/>
                <a:gd name="connsiteX512" fmla="*/ 4078483 w 4475956"/>
                <a:gd name="connsiteY512" fmla="*/ 970346 h 1039515"/>
                <a:gd name="connsiteX513" fmla="*/ 4165523 w 4475956"/>
                <a:gd name="connsiteY513" fmla="*/ 963372 h 1039515"/>
                <a:gd name="connsiteX514" fmla="*/ 4165523 w 4475956"/>
                <a:gd name="connsiteY514" fmla="*/ 930827 h 1039515"/>
                <a:gd name="connsiteX515" fmla="*/ 4211335 w 4475956"/>
                <a:gd name="connsiteY515" fmla="*/ 930827 h 1039515"/>
                <a:gd name="connsiteX516" fmla="*/ 4211335 w 4475956"/>
                <a:gd name="connsiteY516" fmla="*/ 912230 h 1039515"/>
                <a:gd name="connsiteX517" fmla="*/ 4307538 w 4475956"/>
                <a:gd name="connsiteY517" fmla="*/ 912230 h 1039515"/>
                <a:gd name="connsiteX518" fmla="*/ 4307538 w 4475956"/>
                <a:gd name="connsiteY518" fmla="*/ 923853 h 1039515"/>
                <a:gd name="connsiteX519" fmla="*/ 4369382 w 4475956"/>
                <a:gd name="connsiteY519" fmla="*/ 923853 h 1039515"/>
                <a:gd name="connsiteX520" fmla="*/ 4369382 w 4475956"/>
                <a:gd name="connsiteY520" fmla="*/ 930827 h 1039515"/>
                <a:gd name="connsiteX521" fmla="*/ 4387707 w 4475956"/>
                <a:gd name="connsiteY521" fmla="*/ 930827 h 1039515"/>
                <a:gd name="connsiteX522" fmla="*/ 4387707 w 4475956"/>
                <a:gd name="connsiteY522" fmla="*/ 937801 h 1039515"/>
                <a:gd name="connsiteX523" fmla="*/ 4403740 w 4475956"/>
                <a:gd name="connsiteY523" fmla="*/ 937801 h 1039515"/>
                <a:gd name="connsiteX524" fmla="*/ 4403740 w 4475956"/>
                <a:gd name="connsiteY524" fmla="*/ 917794 h 1039515"/>
                <a:gd name="connsiteX525" fmla="*/ 4475956 w 4475956"/>
                <a:gd name="connsiteY525" fmla="*/ 1039515 h 1039515"/>
                <a:gd name="connsiteX526" fmla="*/ 0 w 4475956"/>
                <a:gd name="connsiteY526" fmla="*/ 1039515 h 1039515"/>
                <a:gd name="connsiteX527" fmla="*/ 0 w 4475956"/>
                <a:gd name="connsiteY527" fmla="*/ 685283 h 1039515"/>
                <a:gd name="connsiteX528" fmla="*/ 9900 w 4475956"/>
                <a:gd name="connsiteY528" fmla="*/ 685283 h 1039515"/>
                <a:gd name="connsiteX529" fmla="*/ 9900 w 4475956"/>
                <a:gd name="connsiteY529" fmla="*/ 661504 h 1039515"/>
                <a:gd name="connsiteX530" fmla="*/ 10941 w 4475956"/>
                <a:gd name="connsiteY530" fmla="*/ 661504 h 1039515"/>
                <a:gd name="connsiteX531" fmla="*/ 18230 w 4475956"/>
                <a:gd name="connsiteY531" fmla="*/ 661504 h 1039515"/>
                <a:gd name="connsiteX532" fmla="*/ 18230 w 4475956"/>
                <a:gd name="connsiteY532" fmla="*/ 629077 h 1039515"/>
                <a:gd name="connsiteX533" fmla="*/ 19272 w 4475956"/>
                <a:gd name="connsiteY533" fmla="*/ 629077 h 1039515"/>
                <a:gd name="connsiteX534" fmla="*/ 26562 w 4475956"/>
                <a:gd name="connsiteY534" fmla="*/ 629077 h 1039515"/>
                <a:gd name="connsiteX535" fmla="*/ 26562 w 4475956"/>
                <a:gd name="connsiteY535" fmla="*/ 627186 h 1039515"/>
                <a:gd name="connsiteX536" fmla="*/ 26562 w 4475956"/>
                <a:gd name="connsiteY536" fmla="*/ 613945 h 1039515"/>
                <a:gd name="connsiteX537" fmla="*/ 25259 w 4475956"/>
                <a:gd name="connsiteY537" fmla="*/ 612323 h 1039515"/>
                <a:gd name="connsiteX538" fmla="*/ 30726 w 4475956"/>
                <a:gd name="connsiteY538" fmla="*/ 600974 h 1039515"/>
                <a:gd name="connsiteX539" fmla="*/ 39057 w 4475956"/>
                <a:gd name="connsiteY539" fmla="*/ 629077 h 1039515"/>
                <a:gd name="connsiteX540" fmla="*/ 39838 w 4475956"/>
                <a:gd name="connsiteY540" fmla="*/ 629077 h 1039515"/>
                <a:gd name="connsiteX541" fmla="*/ 45305 w 4475956"/>
                <a:gd name="connsiteY541" fmla="*/ 629077 h 1039515"/>
                <a:gd name="connsiteX542" fmla="*/ 45305 w 4475956"/>
                <a:gd name="connsiteY542" fmla="*/ 523150 h 1039515"/>
                <a:gd name="connsiteX543" fmla="*/ 46867 w 4475956"/>
                <a:gd name="connsiteY543" fmla="*/ 523150 h 1039515"/>
                <a:gd name="connsiteX544" fmla="*/ 57801 w 4475956"/>
                <a:gd name="connsiteY544" fmla="*/ 523150 h 1039515"/>
                <a:gd name="connsiteX545" fmla="*/ 57801 w 4475956"/>
                <a:gd name="connsiteY545" fmla="*/ 475591 h 1039515"/>
                <a:gd name="connsiteX546" fmla="*/ 84875 w 4475956"/>
                <a:gd name="connsiteY546" fmla="*/ 475591 h 1039515"/>
                <a:gd name="connsiteX547" fmla="*/ 84875 w 4475956"/>
                <a:gd name="connsiteY547" fmla="*/ 453973 h 1039515"/>
                <a:gd name="connsiteX548" fmla="*/ 120280 w 4475956"/>
                <a:gd name="connsiteY548" fmla="*/ 453973 h 1039515"/>
                <a:gd name="connsiteX549" fmla="*/ 120280 w 4475956"/>
                <a:gd name="connsiteY549" fmla="*/ 456405 h 1039515"/>
                <a:gd name="connsiteX550" fmla="*/ 120280 w 4475956"/>
                <a:gd name="connsiteY550" fmla="*/ 473429 h 1039515"/>
                <a:gd name="connsiteX551" fmla="*/ 122623 w 4475956"/>
                <a:gd name="connsiteY551" fmla="*/ 473429 h 1039515"/>
                <a:gd name="connsiteX552" fmla="*/ 139024 w 4475956"/>
                <a:gd name="connsiteY552" fmla="*/ 473429 h 1039515"/>
                <a:gd name="connsiteX553" fmla="*/ 139024 w 4475956"/>
                <a:gd name="connsiteY553" fmla="*/ 520988 h 1039515"/>
                <a:gd name="connsiteX554" fmla="*/ 140065 w 4475956"/>
                <a:gd name="connsiteY554" fmla="*/ 520988 h 1039515"/>
                <a:gd name="connsiteX555" fmla="*/ 147355 w 4475956"/>
                <a:gd name="connsiteY555" fmla="*/ 520988 h 1039515"/>
                <a:gd name="connsiteX556" fmla="*/ 161933 w 4475956"/>
                <a:gd name="connsiteY556" fmla="*/ 525312 h 1039515"/>
                <a:gd name="connsiteX557" fmla="*/ 161933 w 4475956"/>
                <a:gd name="connsiteY557" fmla="*/ 564224 h 1039515"/>
                <a:gd name="connsiteX558" fmla="*/ 162975 w 4475956"/>
                <a:gd name="connsiteY558" fmla="*/ 564224 h 1039515"/>
                <a:gd name="connsiteX559" fmla="*/ 170263 w 4475956"/>
                <a:gd name="connsiteY559" fmla="*/ 564224 h 1039515"/>
                <a:gd name="connsiteX560" fmla="*/ 170263 w 4475956"/>
                <a:gd name="connsiteY560" fmla="*/ 565845 h 1039515"/>
                <a:gd name="connsiteX561" fmla="*/ 170263 w 4475956"/>
                <a:gd name="connsiteY561" fmla="*/ 577194 h 1039515"/>
                <a:gd name="connsiteX562" fmla="*/ 172346 w 4475956"/>
                <a:gd name="connsiteY562" fmla="*/ 577194 h 1039515"/>
                <a:gd name="connsiteX563" fmla="*/ 186925 w 4475956"/>
                <a:gd name="connsiteY563" fmla="*/ 577194 h 1039515"/>
                <a:gd name="connsiteX564" fmla="*/ 193172 w 4475956"/>
                <a:gd name="connsiteY564" fmla="*/ 583680 h 1039515"/>
                <a:gd name="connsiteX565" fmla="*/ 193172 w 4475956"/>
                <a:gd name="connsiteY565" fmla="*/ 605298 h 1039515"/>
                <a:gd name="connsiteX566" fmla="*/ 195515 w 4475956"/>
                <a:gd name="connsiteY566" fmla="*/ 605298 h 1039515"/>
                <a:gd name="connsiteX567" fmla="*/ 211916 w 4475956"/>
                <a:gd name="connsiteY567" fmla="*/ 605298 h 1039515"/>
                <a:gd name="connsiteX568" fmla="*/ 211916 w 4475956"/>
                <a:gd name="connsiteY568" fmla="*/ 606378 h 1039515"/>
                <a:gd name="connsiteX569" fmla="*/ 211916 w 4475956"/>
                <a:gd name="connsiteY569" fmla="*/ 613945 h 1039515"/>
                <a:gd name="connsiteX570" fmla="*/ 213218 w 4475956"/>
                <a:gd name="connsiteY570" fmla="*/ 613945 h 1039515"/>
                <a:gd name="connsiteX571" fmla="*/ 222330 w 4475956"/>
                <a:gd name="connsiteY571" fmla="*/ 613945 h 1039515"/>
                <a:gd name="connsiteX572" fmla="*/ 222330 w 4475956"/>
                <a:gd name="connsiteY572" fmla="*/ 616106 h 1039515"/>
                <a:gd name="connsiteX573" fmla="*/ 222330 w 4475956"/>
                <a:gd name="connsiteY573" fmla="*/ 631239 h 1039515"/>
                <a:gd name="connsiteX574" fmla="*/ 226495 w 4475956"/>
                <a:gd name="connsiteY574" fmla="*/ 629347 h 1039515"/>
                <a:gd name="connsiteX575" fmla="*/ 226495 w 4475956"/>
                <a:gd name="connsiteY575" fmla="*/ 616106 h 1039515"/>
                <a:gd name="connsiteX576" fmla="*/ 227536 w 4475956"/>
                <a:gd name="connsiteY576" fmla="*/ 616106 h 1039515"/>
                <a:gd name="connsiteX577" fmla="*/ 234826 w 4475956"/>
                <a:gd name="connsiteY577" fmla="*/ 616106 h 1039515"/>
                <a:gd name="connsiteX578" fmla="*/ 234826 w 4475956"/>
                <a:gd name="connsiteY578" fmla="*/ 617728 h 1039515"/>
                <a:gd name="connsiteX579" fmla="*/ 234826 w 4475956"/>
                <a:gd name="connsiteY579" fmla="*/ 629077 h 1039515"/>
                <a:gd name="connsiteX580" fmla="*/ 235607 w 4475956"/>
                <a:gd name="connsiteY580" fmla="*/ 629077 h 1039515"/>
                <a:gd name="connsiteX581" fmla="*/ 241073 w 4475956"/>
                <a:gd name="connsiteY581" fmla="*/ 629077 h 1039515"/>
                <a:gd name="connsiteX582" fmla="*/ 291056 w 4475956"/>
                <a:gd name="connsiteY582" fmla="*/ 624754 h 1039515"/>
                <a:gd name="connsiteX583" fmla="*/ 291056 w 4475956"/>
                <a:gd name="connsiteY583" fmla="*/ 626105 h 1039515"/>
                <a:gd name="connsiteX584" fmla="*/ 291056 w 4475956"/>
                <a:gd name="connsiteY584" fmla="*/ 635562 h 1039515"/>
                <a:gd name="connsiteX585" fmla="*/ 291837 w 4475956"/>
                <a:gd name="connsiteY585" fmla="*/ 635562 h 1039515"/>
                <a:gd name="connsiteX586" fmla="*/ 297306 w 4475956"/>
                <a:gd name="connsiteY586" fmla="*/ 635562 h 1039515"/>
                <a:gd name="connsiteX587" fmla="*/ 297306 w 4475956"/>
                <a:gd name="connsiteY587" fmla="*/ 637724 h 1039515"/>
                <a:gd name="connsiteX588" fmla="*/ 297306 w 4475956"/>
                <a:gd name="connsiteY588" fmla="*/ 652857 h 1039515"/>
                <a:gd name="connsiteX589" fmla="*/ 299387 w 4475956"/>
                <a:gd name="connsiteY589" fmla="*/ 651506 h 1039515"/>
                <a:gd name="connsiteX590" fmla="*/ 313966 w 4475956"/>
                <a:gd name="connsiteY590" fmla="*/ 642048 h 1039515"/>
                <a:gd name="connsiteX591" fmla="*/ 320214 w 4475956"/>
                <a:gd name="connsiteY591" fmla="*/ 600974 h 1039515"/>
                <a:gd name="connsiteX592" fmla="*/ 320995 w 4475956"/>
                <a:gd name="connsiteY592" fmla="*/ 600704 h 1039515"/>
                <a:gd name="connsiteX593" fmla="*/ 326461 w 4475956"/>
                <a:gd name="connsiteY593" fmla="*/ 598812 h 1039515"/>
                <a:gd name="connsiteX594" fmla="*/ 328545 w 4475956"/>
                <a:gd name="connsiteY594" fmla="*/ 529635 h 1039515"/>
                <a:gd name="connsiteX595" fmla="*/ 330627 w 4475956"/>
                <a:gd name="connsiteY595" fmla="*/ 598812 h 1039515"/>
                <a:gd name="connsiteX596" fmla="*/ 331408 w 4475956"/>
                <a:gd name="connsiteY596" fmla="*/ 599082 h 1039515"/>
                <a:gd name="connsiteX597" fmla="*/ 336875 w 4475956"/>
                <a:gd name="connsiteY597" fmla="*/ 600974 h 1039515"/>
                <a:gd name="connsiteX598" fmla="*/ 336875 w 4475956"/>
                <a:gd name="connsiteY598" fmla="*/ 514503 h 1039515"/>
                <a:gd name="connsiteX599" fmla="*/ 341041 w 4475956"/>
                <a:gd name="connsiteY599" fmla="*/ 482076 h 1039515"/>
                <a:gd name="connsiteX600" fmla="*/ 380610 w 4475956"/>
                <a:gd name="connsiteY600" fmla="*/ 482076 h 1039515"/>
                <a:gd name="connsiteX601" fmla="*/ 380610 w 4475956"/>
                <a:gd name="connsiteY601" fmla="*/ 514503 h 1039515"/>
                <a:gd name="connsiteX602" fmla="*/ 381391 w 4475956"/>
                <a:gd name="connsiteY602" fmla="*/ 514503 h 1039515"/>
                <a:gd name="connsiteX603" fmla="*/ 386858 w 4475956"/>
                <a:gd name="connsiteY603" fmla="*/ 514503 h 1039515"/>
                <a:gd name="connsiteX604" fmla="*/ 386858 w 4475956"/>
                <a:gd name="connsiteY604" fmla="*/ 432355 h 1039515"/>
                <a:gd name="connsiteX605" fmla="*/ 388681 w 4475956"/>
                <a:gd name="connsiteY605" fmla="*/ 432355 h 1039515"/>
                <a:gd name="connsiteX606" fmla="*/ 401437 w 4475956"/>
                <a:gd name="connsiteY606" fmla="*/ 432355 h 1039515"/>
                <a:gd name="connsiteX607" fmla="*/ 401437 w 4475956"/>
                <a:gd name="connsiteY607" fmla="*/ 430464 h 1039515"/>
                <a:gd name="connsiteX608" fmla="*/ 401437 w 4475956"/>
                <a:gd name="connsiteY608" fmla="*/ 417223 h 1039515"/>
                <a:gd name="connsiteX609" fmla="*/ 424347 w 4475956"/>
                <a:gd name="connsiteY609" fmla="*/ 417223 h 1039515"/>
                <a:gd name="connsiteX610" fmla="*/ 424347 w 4475956"/>
                <a:gd name="connsiteY610" fmla="*/ 416142 h 1039515"/>
                <a:gd name="connsiteX611" fmla="*/ 424347 w 4475956"/>
                <a:gd name="connsiteY611" fmla="*/ 408576 h 1039515"/>
                <a:gd name="connsiteX612" fmla="*/ 426168 w 4475956"/>
                <a:gd name="connsiteY612" fmla="*/ 408576 h 1039515"/>
                <a:gd name="connsiteX613" fmla="*/ 438925 w 4475956"/>
                <a:gd name="connsiteY613" fmla="*/ 408576 h 1039515"/>
                <a:gd name="connsiteX614" fmla="*/ 438925 w 4475956"/>
                <a:gd name="connsiteY614" fmla="*/ 409657 h 1039515"/>
                <a:gd name="connsiteX615" fmla="*/ 438925 w 4475956"/>
                <a:gd name="connsiteY615" fmla="*/ 417223 h 1039515"/>
                <a:gd name="connsiteX616" fmla="*/ 439706 w 4475956"/>
                <a:gd name="connsiteY616" fmla="*/ 417223 h 1039515"/>
                <a:gd name="connsiteX617" fmla="*/ 445173 w 4475956"/>
                <a:gd name="connsiteY617" fmla="*/ 417223 h 1039515"/>
                <a:gd name="connsiteX618" fmla="*/ 455586 w 4475956"/>
                <a:gd name="connsiteY618" fmla="*/ 412899 h 1039515"/>
                <a:gd name="connsiteX619" fmla="*/ 459750 w 4475956"/>
                <a:gd name="connsiteY619" fmla="*/ 416142 h 1039515"/>
                <a:gd name="connsiteX620" fmla="*/ 459750 w 4475956"/>
                <a:gd name="connsiteY620" fmla="*/ 408576 h 1039515"/>
                <a:gd name="connsiteX621" fmla="*/ 462093 w 4475956"/>
                <a:gd name="connsiteY621" fmla="*/ 408576 h 1039515"/>
                <a:gd name="connsiteX622" fmla="*/ 478495 w 4475956"/>
                <a:gd name="connsiteY622" fmla="*/ 408576 h 1039515"/>
                <a:gd name="connsiteX623" fmla="*/ 478495 w 4475956"/>
                <a:gd name="connsiteY623" fmla="*/ 409657 h 1039515"/>
                <a:gd name="connsiteX624" fmla="*/ 478495 w 4475956"/>
                <a:gd name="connsiteY624" fmla="*/ 417223 h 1039515"/>
                <a:gd name="connsiteX625" fmla="*/ 509735 w 4475956"/>
                <a:gd name="connsiteY625" fmla="*/ 417223 h 1039515"/>
                <a:gd name="connsiteX626" fmla="*/ 509735 w 4475956"/>
                <a:gd name="connsiteY626" fmla="*/ 418844 h 1039515"/>
                <a:gd name="connsiteX627" fmla="*/ 509735 w 4475956"/>
                <a:gd name="connsiteY627" fmla="*/ 430194 h 1039515"/>
                <a:gd name="connsiteX628" fmla="*/ 536809 w 4475956"/>
                <a:gd name="connsiteY628" fmla="*/ 430194 h 1039515"/>
                <a:gd name="connsiteX629" fmla="*/ 536809 w 4475956"/>
                <a:gd name="connsiteY629" fmla="*/ 460458 h 1039515"/>
                <a:gd name="connsiteX630" fmla="*/ 537589 w 4475956"/>
                <a:gd name="connsiteY630" fmla="*/ 460458 h 1039515"/>
                <a:gd name="connsiteX631" fmla="*/ 543057 w 4475956"/>
                <a:gd name="connsiteY631" fmla="*/ 460458 h 1039515"/>
                <a:gd name="connsiteX632" fmla="*/ 543057 w 4475956"/>
                <a:gd name="connsiteY632" fmla="*/ 461539 h 1039515"/>
                <a:gd name="connsiteX633" fmla="*/ 543057 w 4475956"/>
                <a:gd name="connsiteY633" fmla="*/ 469106 h 1039515"/>
                <a:gd name="connsiteX634" fmla="*/ 547222 w 4475956"/>
                <a:gd name="connsiteY634" fmla="*/ 499370 h 1039515"/>
                <a:gd name="connsiteX635" fmla="*/ 548003 w 4475956"/>
                <a:gd name="connsiteY635" fmla="*/ 499370 h 1039515"/>
                <a:gd name="connsiteX636" fmla="*/ 553470 w 4475956"/>
                <a:gd name="connsiteY636" fmla="*/ 499370 h 1039515"/>
                <a:gd name="connsiteX637" fmla="*/ 553470 w 4475956"/>
                <a:gd name="connsiteY637" fmla="*/ 500181 h 1039515"/>
                <a:gd name="connsiteX638" fmla="*/ 553470 w 4475956"/>
                <a:gd name="connsiteY638" fmla="*/ 505856 h 1039515"/>
                <a:gd name="connsiteX639" fmla="*/ 554511 w 4475956"/>
                <a:gd name="connsiteY639" fmla="*/ 505856 h 1039515"/>
                <a:gd name="connsiteX640" fmla="*/ 561800 w 4475956"/>
                <a:gd name="connsiteY640" fmla="*/ 505856 h 1039515"/>
                <a:gd name="connsiteX641" fmla="*/ 561800 w 4475956"/>
                <a:gd name="connsiteY641" fmla="*/ 536121 h 1039515"/>
                <a:gd name="connsiteX642" fmla="*/ 563883 w 4475956"/>
                <a:gd name="connsiteY642" fmla="*/ 536121 h 1039515"/>
                <a:gd name="connsiteX643" fmla="*/ 578462 w 4475956"/>
                <a:gd name="connsiteY643" fmla="*/ 536121 h 1039515"/>
                <a:gd name="connsiteX644" fmla="*/ 578462 w 4475956"/>
                <a:gd name="connsiteY644" fmla="*/ 559900 h 1039515"/>
                <a:gd name="connsiteX645" fmla="*/ 580545 w 4475956"/>
                <a:gd name="connsiteY645" fmla="*/ 561521 h 1039515"/>
                <a:gd name="connsiteX646" fmla="*/ 580545 w 4475956"/>
                <a:gd name="connsiteY646" fmla="*/ 572871 h 1039515"/>
                <a:gd name="connsiteX647" fmla="*/ 581326 w 4475956"/>
                <a:gd name="connsiteY647" fmla="*/ 572871 h 1039515"/>
                <a:gd name="connsiteX648" fmla="*/ 586793 w 4475956"/>
                <a:gd name="connsiteY648" fmla="*/ 572871 h 1039515"/>
                <a:gd name="connsiteX649" fmla="*/ 586793 w 4475956"/>
                <a:gd name="connsiteY649" fmla="*/ 596650 h 1039515"/>
                <a:gd name="connsiteX650" fmla="*/ 588094 w 4475956"/>
                <a:gd name="connsiteY650" fmla="*/ 596650 h 1039515"/>
                <a:gd name="connsiteX651" fmla="*/ 597205 w 4475956"/>
                <a:gd name="connsiteY651" fmla="*/ 596650 h 1039515"/>
                <a:gd name="connsiteX652" fmla="*/ 599289 w 4475956"/>
                <a:gd name="connsiteY652" fmla="*/ 600704 h 1039515"/>
                <a:gd name="connsiteX653" fmla="*/ 599289 w 4475956"/>
                <a:gd name="connsiteY653" fmla="*/ 613945 h 1039515"/>
                <a:gd name="connsiteX654" fmla="*/ 600851 w 4475956"/>
                <a:gd name="connsiteY654" fmla="*/ 612053 h 1039515"/>
                <a:gd name="connsiteX655" fmla="*/ 611784 w 4475956"/>
                <a:gd name="connsiteY655" fmla="*/ 598812 h 1039515"/>
                <a:gd name="connsiteX656" fmla="*/ 640941 w 4475956"/>
                <a:gd name="connsiteY656" fmla="*/ 598812 h 1039515"/>
                <a:gd name="connsiteX657" fmla="*/ 640941 w 4475956"/>
                <a:gd name="connsiteY657" fmla="*/ 685283 h 1039515"/>
                <a:gd name="connsiteX658" fmla="*/ 641723 w 4475956"/>
                <a:gd name="connsiteY658" fmla="*/ 685283 h 1039515"/>
                <a:gd name="connsiteX659" fmla="*/ 647189 w 4475956"/>
                <a:gd name="connsiteY659" fmla="*/ 685283 h 1039515"/>
                <a:gd name="connsiteX660" fmla="*/ 647971 w 4475956"/>
                <a:gd name="connsiteY660" fmla="*/ 683932 h 1039515"/>
                <a:gd name="connsiteX661" fmla="*/ 653437 w 4475956"/>
                <a:gd name="connsiteY661" fmla="*/ 674474 h 1039515"/>
                <a:gd name="connsiteX662" fmla="*/ 653437 w 4475956"/>
                <a:gd name="connsiteY662" fmla="*/ 676366 h 1039515"/>
                <a:gd name="connsiteX663" fmla="*/ 653437 w 4475956"/>
                <a:gd name="connsiteY663" fmla="*/ 689607 h 1039515"/>
                <a:gd name="connsiteX664" fmla="*/ 657602 w 4475956"/>
                <a:gd name="connsiteY664" fmla="*/ 644210 h 1039515"/>
                <a:gd name="connsiteX665" fmla="*/ 658383 w 4475956"/>
                <a:gd name="connsiteY665" fmla="*/ 644210 h 1039515"/>
                <a:gd name="connsiteX666" fmla="*/ 663850 w 4475956"/>
                <a:gd name="connsiteY666" fmla="*/ 644210 h 1039515"/>
                <a:gd name="connsiteX667" fmla="*/ 663850 w 4475956"/>
                <a:gd name="connsiteY667" fmla="*/ 579356 h 1039515"/>
                <a:gd name="connsiteX668" fmla="*/ 664892 w 4475956"/>
                <a:gd name="connsiteY668" fmla="*/ 579356 h 1039515"/>
                <a:gd name="connsiteX669" fmla="*/ 672181 w 4475956"/>
                <a:gd name="connsiteY669" fmla="*/ 579356 h 1039515"/>
                <a:gd name="connsiteX670" fmla="*/ 684677 w 4475956"/>
                <a:gd name="connsiteY670" fmla="*/ 536121 h 1039515"/>
                <a:gd name="connsiteX671" fmla="*/ 685978 w 4475956"/>
                <a:gd name="connsiteY671" fmla="*/ 536121 h 1039515"/>
                <a:gd name="connsiteX672" fmla="*/ 695091 w 4475956"/>
                <a:gd name="connsiteY672" fmla="*/ 536121 h 1039515"/>
                <a:gd name="connsiteX673" fmla="*/ 705503 w 4475956"/>
                <a:gd name="connsiteY673" fmla="*/ 579356 h 1039515"/>
                <a:gd name="connsiteX674" fmla="*/ 706544 w 4475956"/>
                <a:gd name="connsiteY674" fmla="*/ 579356 h 1039515"/>
                <a:gd name="connsiteX675" fmla="*/ 713834 w 4475956"/>
                <a:gd name="connsiteY675" fmla="*/ 579356 h 1039515"/>
                <a:gd name="connsiteX676" fmla="*/ 713834 w 4475956"/>
                <a:gd name="connsiteY676" fmla="*/ 618268 h 1039515"/>
                <a:gd name="connsiteX677" fmla="*/ 715655 w 4475956"/>
                <a:gd name="connsiteY677" fmla="*/ 618268 h 1039515"/>
                <a:gd name="connsiteX678" fmla="*/ 728412 w 4475956"/>
                <a:gd name="connsiteY678" fmla="*/ 618268 h 1039515"/>
                <a:gd name="connsiteX679" fmla="*/ 728412 w 4475956"/>
                <a:gd name="connsiteY679" fmla="*/ 620430 h 1039515"/>
                <a:gd name="connsiteX680" fmla="*/ 728412 w 4475956"/>
                <a:gd name="connsiteY680" fmla="*/ 635562 h 1039515"/>
                <a:gd name="connsiteX681" fmla="*/ 732577 w 4475956"/>
                <a:gd name="connsiteY681" fmla="*/ 633401 h 1039515"/>
                <a:gd name="connsiteX682" fmla="*/ 732577 w 4475956"/>
                <a:gd name="connsiteY682" fmla="*/ 618268 h 1039515"/>
                <a:gd name="connsiteX683" fmla="*/ 734139 w 4475956"/>
                <a:gd name="connsiteY683" fmla="*/ 618268 h 1039515"/>
                <a:gd name="connsiteX684" fmla="*/ 745073 w 4475956"/>
                <a:gd name="connsiteY684" fmla="*/ 618268 h 1039515"/>
                <a:gd name="connsiteX685" fmla="*/ 745073 w 4475956"/>
                <a:gd name="connsiteY685" fmla="*/ 619889 h 1039515"/>
                <a:gd name="connsiteX686" fmla="*/ 745073 w 4475956"/>
                <a:gd name="connsiteY686" fmla="*/ 631239 h 1039515"/>
                <a:gd name="connsiteX687" fmla="*/ 776313 w 4475956"/>
                <a:gd name="connsiteY687" fmla="*/ 631239 h 1039515"/>
                <a:gd name="connsiteX688" fmla="*/ 776313 w 4475956"/>
                <a:gd name="connsiteY688" fmla="*/ 594489 h 1039515"/>
                <a:gd name="connsiteX689" fmla="*/ 777614 w 4475956"/>
                <a:gd name="connsiteY689" fmla="*/ 594489 h 1039515"/>
                <a:gd name="connsiteX690" fmla="*/ 786726 w 4475956"/>
                <a:gd name="connsiteY690" fmla="*/ 594489 h 1039515"/>
                <a:gd name="connsiteX691" fmla="*/ 786726 w 4475956"/>
                <a:gd name="connsiteY691" fmla="*/ 616106 h 1039515"/>
                <a:gd name="connsiteX692" fmla="*/ 788809 w 4475956"/>
                <a:gd name="connsiteY692" fmla="*/ 583680 h 1039515"/>
                <a:gd name="connsiteX693" fmla="*/ 811718 w 4475956"/>
                <a:gd name="connsiteY693" fmla="*/ 583680 h 1039515"/>
                <a:gd name="connsiteX694" fmla="*/ 811718 w 4475956"/>
                <a:gd name="connsiteY694" fmla="*/ 582058 h 1039515"/>
                <a:gd name="connsiteX695" fmla="*/ 811718 w 4475956"/>
                <a:gd name="connsiteY695" fmla="*/ 570709 h 1039515"/>
                <a:gd name="connsiteX696" fmla="*/ 812499 w 4475956"/>
                <a:gd name="connsiteY696" fmla="*/ 570709 h 1039515"/>
                <a:gd name="connsiteX697" fmla="*/ 817965 w 4475956"/>
                <a:gd name="connsiteY697" fmla="*/ 570709 h 1039515"/>
                <a:gd name="connsiteX698" fmla="*/ 817965 w 4475956"/>
                <a:gd name="connsiteY698" fmla="*/ 568818 h 1039515"/>
                <a:gd name="connsiteX699" fmla="*/ 817965 w 4475956"/>
                <a:gd name="connsiteY699" fmla="*/ 555577 h 1039515"/>
                <a:gd name="connsiteX700" fmla="*/ 822131 w 4475956"/>
                <a:gd name="connsiteY700" fmla="*/ 562062 h 1039515"/>
                <a:gd name="connsiteX701" fmla="*/ 824475 w 4475956"/>
                <a:gd name="connsiteY701" fmla="*/ 562062 h 1039515"/>
                <a:gd name="connsiteX702" fmla="*/ 840875 w 4475956"/>
                <a:gd name="connsiteY702" fmla="*/ 562062 h 1039515"/>
                <a:gd name="connsiteX703" fmla="*/ 840875 w 4475956"/>
                <a:gd name="connsiteY703" fmla="*/ 561251 h 1039515"/>
                <a:gd name="connsiteX704" fmla="*/ 840875 w 4475956"/>
                <a:gd name="connsiteY704" fmla="*/ 555577 h 1039515"/>
                <a:gd name="connsiteX705" fmla="*/ 841656 w 4475956"/>
                <a:gd name="connsiteY705" fmla="*/ 555577 h 1039515"/>
                <a:gd name="connsiteX706" fmla="*/ 847123 w 4475956"/>
                <a:gd name="connsiteY706" fmla="*/ 555577 h 1039515"/>
                <a:gd name="connsiteX707" fmla="*/ 847123 w 4475956"/>
                <a:gd name="connsiteY707" fmla="*/ 556928 h 1039515"/>
                <a:gd name="connsiteX708" fmla="*/ 847123 w 4475956"/>
                <a:gd name="connsiteY708" fmla="*/ 566386 h 1039515"/>
                <a:gd name="connsiteX709" fmla="*/ 886693 w 4475956"/>
                <a:gd name="connsiteY709" fmla="*/ 566386 h 1039515"/>
                <a:gd name="connsiteX710" fmla="*/ 886693 w 4475956"/>
                <a:gd name="connsiteY710" fmla="*/ 704739 h 1039515"/>
                <a:gd name="connsiteX711" fmla="*/ 888255 w 4475956"/>
                <a:gd name="connsiteY711" fmla="*/ 704739 h 1039515"/>
                <a:gd name="connsiteX712" fmla="*/ 899189 w 4475956"/>
                <a:gd name="connsiteY712" fmla="*/ 704739 h 1039515"/>
                <a:gd name="connsiteX713" fmla="*/ 899189 w 4475956"/>
                <a:gd name="connsiteY713" fmla="*/ 691769 h 1039515"/>
                <a:gd name="connsiteX714" fmla="*/ 903354 w 4475956"/>
                <a:gd name="connsiteY714" fmla="*/ 691769 h 1039515"/>
                <a:gd name="connsiteX715" fmla="*/ 903354 w 4475956"/>
                <a:gd name="connsiteY715" fmla="*/ 704739 h 1039515"/>
                <a:gd name="connsiteX716" fmla="*/ 934594 w 4475956"/>
                <a:gd name="connsiteY716" fmla="*/ 704739 h 1039515"/>
                <a:gd name="connsiteX717" fmla="*/ 934594 w 4475956"/>
                <a:gd name="connsiteY717" fmla="*/ 674474 h 1039515"/>
                <a:gd name="connsiteX718" fmla="*/ 947089 w 4475956"/>
                <a:gd name="connsiteY718" fmla="*/ 674474 h 1039515"/>
                <a:gd name="connsiteX719" fmla="*/ 959585 w 4475956"/>
                <a:gd name="connsiteY719" fmla="*/ 672313 h 1039515"/>
                <a:gd name="connsiteX720" fmla="*/ 963751 w 4475956"/>
                <a:gd name="connsiteY720" fmla="*/ 674474 h 1039515"/>
                <a:gd name="connsiteX721" fmla="*/ 974164 w 4475956"/>
                <a:gd name="connsiteY721" fmla="*/ 674474 h 1039515"/>
                <a:gd name="connsiteX722" fmla="*/ 974164 w 4475956"/>
                <a:gd name="connsiteY722" fmla="*/ 704739 h 1039515"/>
                <a:gd name="connsiteX723" fmla="*/ 982495 w 4475956"/>
                <a:gd name="connsiteY723" fmla="*/ 704739 h 1039515"/>
                <a:gd name="connsiteX724" fmla="*/ 982495 w 4475956"/>
                <a:gd name="connsiteY724" fmla="*/ 722034 h 1039515"/>
                <a:gd name="connsiteX725" fmla="*/ 992088 w 4475956"/>
                <a:gd name="connsiteY725" fmla="*/ 722939 h 1039515"/>
                <a:gd name="connsiteX726" fmla="*/ 1005404 w 4475956"/>
                <a:gd name="connsiteY726" fmla="*/ 722939 h 1039515"/>
                <a:gd name="connsiteX727" fmla="*/ 1005404 w 4475956"/>
                <a:gd name="connsiteY727" fmla="*/ 706901 h 1039515"/>
                <a:gd name="connsiteX728" fmla="*/ 1075236 w 4475956"/>
                <a:gd name="connsiteY728" fmla="*/ 706901 h 1039515"/>
                <a:gd name="connsiteX729" fmla="*/ 1075236 w 4475956"/>
                <a:gd name="connsiteY729" fmla="*/ 621648 h 1039515"/>
                <a:gd name="connsiteX730" fmla="*/ 1149232 w 4475956"/>
                <a:gd name="connsiteY730" fmla="*/ 621648 h 1039515"/>
                <a:gd name="connsiteX731" fmla="*/ 1149232 w 4475956"/>
                <a:gd name="connsiteY731" fmla="*/ 700416 h 1039515"/>
                <a:gd name="connsiteX732" fmla="*/ 1151189 w 4475956"/>
                <a:gd name="connsiteY732" fmla="*/ 700416 h 1039515"/>
                <a:gd name="connsiteX733" fmla="*/ 1152465 w 4475956"/>
                <a:gd name="connsiteY733" fmla="*/ 722939 h 1039515"/>
                <a:gd name="connsiteX734" fmla="*/ 1162408 w 4475956"/>
                <a:gd name="connsiteY734" fmla="*/ 722939 h 1039515"/>
                <a:gd name="connsiteX735" fmla="*/ 1163685 w 4475956"/>
                <a:gd name="connsiteY735" fmla="*/ 700416 h 1039515"/>
                <a:gd name="connsiteX736" fmla="*/ 1169932 w 4475956"/>
                <a:gd name="connsiteY736" fmla="*/ 700416 h 1039515"/>
                <a:gd name="connsiteX737" fmla="*/ 1171209 w 4475956"/>
                <a:gd name="connsiteY737" fmla="*/ 722939 h 1039515"/>
                <a:gd name="connsiteX738" fmla="*/ 1223228 w 4475956"/>
                <a:gd name="connsiteY738" fmla="*/ 722939 h 1039515"/>
                <a:gd name="connsiteX739" fmla="*/ 1223228 w 4475956"/>
                <a:gd name="connsiteY739" fmla="*/ 559911 h 1039515"/>
                <a:gd name="connsiteX740" fmla="*/ 1426003 w 4475956"/>
                <a:gd name="connsiteY740" fmla="*/ 559911 h 1039515"/>
                <a:gd name="connsiteX741" fmla="*/ 1426003 w 4475956"/>
                <a:gd name="connsiteY741" fmla="*/ 722939 h 1039515"/>
                <a:gd name="connsiteX742" fmla="*/ 1445216 w 4475956"/>
                <a:gd name="connsiteY742" fmla="*/ 722939 h 1039515"/>
                <a:gd name="connsiteX743" fmla="*/ 1445216 w 4475956"/>
                <a:gd name="connsiteY743" fmla="*/ 640246 h 1039515"/>
                <a:gd name="connsiteX744" fmla="*/ 1542962 w 4475956"/>
                <a:gd name="connsiteY744" fmla="*/ 640246 h 1039515"/>
                <a:gd name="connsiteX745" fmla="*/ 1555222 w 4475956"/>
                <a:gd name="connsiteY745" fmla="*/ 322105 h 1039515"/>
                <a:gd name="connsiteX746" fmla="*/ 1542727 w 4475956"/>
                <a:gd name="connsiteY746" fmla="*/ 300487 h 1039515"/>
                <a:gd name="connsiteX747" fmla="*/ 1536479 w 4475956"/>
                <a:gd name="connsiteY747" fmla="*/ 296163 h 1039515"/>
                <a:gd name="connsiteX748" fmla="*/ 1544809 w 4475956"/>
                <a:gd name="connsiteY748" fmla="*/ 272384 h 1039515"/>
                <a:gd name="connsiteX749" fmla="*/ 1544809 w 4475956"/>
                <a:gd name="connsiteY749" fmla="*/ 255090 h 1039515"/>
                <a:gd name="connsiteX750" fmla="*/ 1559387 w 4475956"/>
                <a:gd name="connsiteY750" fmla="*/ 255090 h 1039515"/>
                <a:gd name="connsiteX751" fmla="*/ 1559387 w 4475956"/>
                <a:gd name="connsiteY751" fmla="*/ 233472 h 1039515"/>
                <a:gd name="connsiteX752" fmla="*/ 1561470 w 4475956"/>
                <a:gd name="connsiteY752" fmla="*/ 229148 h 1039515"/>
                <a:gd name="connsiteX753" fmla="*/ 1561470 w 4475956"/>
                <a:gd name="connsiteY753" fmla="*/ 151324 h 1039515"/>
                <a:gd name="connsiteX754" fmla="*/ 1559387 w 4475956"/>
                <a:gd name="connsiteY754" fmla="*/ 144840 h 1039515"/>
                <a:gd name="connsiteX755" fmla="*/ 1565635 w 4475956"/>
                <a:gd name="connsiteY755" fmla="*/ 138354 h 1039515"/>
                <a:gd name="connsiteX756" fmla="*/ 1565635 w 4475956"/>
                <a:gd name="connsiteY756" fmla="*/ 79986 h 1039515"/>
                <a:gd name="connsiteX757" fmla="*/ 1567718 w 4475956"/>
                <a:gd name="connsiteY757" fmla="*/ 75662 h 1039515"/>
                <a:gd name="connsiteX758" fmla="*/ 1567718 w 4475956"/>
                <a:gd name="connsiteY758" fmla="*/ 19456 h 1039515"/>
                <a:gd name="connsiteX759" fmla="*/ 1569801 w 4475956"/>
                <a:gd name="connsiteY759" fmla="*/ 0 h 103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Lst>
              <a:rect l="l" t="t" r="r" b="b"/>
              <a:pathLst>
                <a:path w="4475956" h="1039515">
                  <a:moveTo>
                    <a:pt x="1569801" y="0"/>
                  </a:moveTo>
                  <a:cubicBezTo>
                    <a:pt x="1573966" y="6486"/>
                    <a:pt x="1573966" y="10810"/>
                    <a:pt x="1573966" y="17294"/>
                  </a:cubicBezTo>
                  <a:cubicBezTo>
                    <a:pt x="1576049" y="38912"/>
                    <a:pt x="1576049" y="58368"/>
                    <a:pt x="1576049" y="75662"/>
                  </a:cubicBezTo>
                  <a:cubicBezTo>
                    <a:pt x="1578131" y="99442"/>
                    <a:pt x="1578131" y="118898"/>
                    <a:pt x="1578131" y="138354"/>
                  </a:cubicBezTo>
                  <a:cubicBezTo>
                    <a:pt x="1580214" y="140516"/>
                    <a:pt x="1582297" y="142678"/>
                    <a:pt x="1584379" y="144840"/>
                  </a:cubicBezTo>
                  <a:cubicBezTo>
                    <a:pt x="1584379" y="147002"/>
                    <a:pt x="1582297" y="149162"/>
                    <a:pt x="1582297" y="151324"/>
                  </a:cubicBezTo>
                  <a:cubicBezTo>
                    <a:pt x="1582297" y="177266"/>
                    <a:pt x="1582297" y="203207"/>
                    <a:pt x="1582297" y="229148"/>
                  </a:cubicBezTo>
                  <a:cubicBezTo>
                    <a:pt x="1582297" y="231310"/>
                    <a:pt x="1584379" y="231310"/>
                    <a:pt x="1584379" y="233472"/>
                  </a:cubicBezTo>
                  <a:cubicBezTo>
                    <a:pt x="1584379" y="239957"/>
                    <a:pt x="1584379" y="246442"/>
                    <a:pt x="1584379" y="255090"/>
                  </a:cubicBezTo>
                  <a:cubicBezTo>
                    <a:pt x="1588544" y="255090"/>
                    <a:pt x="1594792" y="255090"/>
                    <a:pt x="1598957" y="255090"/>
                  </a:cubicBezTo>
                  <a:cubicBezTo>
                    <a:pt x="1598957" y="261575"/>
                    <a:pt x="1598957" y="268060"/>
                    <a:pt x="1598957" y="272384"/>
                  </a:cubicBezTo>
                  <a:cubicBezTo>
                    <a:pt x="1607289" y="281031"/>
                    <a:pt x="1607289" y="281031"/>
                    <a:pt x="1607289" y="296163"/>
                  </a:cubicBezTo>
                  <a:cubicBezTo>
                    <a:pt x="1605205" y="296163"/>
                    <a:pt x="1603123" y="298325"/>
                    <a:pt x="1601041" y="300487"/>
                  </a:cubicBezTo>
                  <a:cubicBezTo>
                    <a:pt x="1621866" y="311296"/>
                    <a:pt x="1596875" y="319943"/>
                    <a:pt x="1588544" y="322105"/>
                  </a:cubicBezTo>
                  <a:cubicBezTo>
                    <a:pt x="1590627" y="406414"/>
                    <a:pt x="1594792" y="490723"/>
                    <a:pt x="1596875" y="575033"/>
                  </a:cubicBezTo>
                  <a:cubicBezTo>
                    <a:pt x="1619785" y="575033"/>
                    <a:pt x="1642693" y="575033"/>
                    <a:pt x="1663520" y="575033"/>
                  </a:cubicBezTo>
                  <a:cubicBezTo>
                    <a:pt x="1663520" y="600974"/>
                    <a:pt x="1663520" y="626915"/>
                    <a:pt x="1663520" y="650695"/>
                  </a:cubicBezTo>
                  <a:cubicBezTo>
                    <a:pt x="1667685" y="650695"/>
                    <a:pt x="1669768" y="650695"/>
                    <a:pt x="1671851" y="650695"/>
                  </a:cubicBezTo>
                  <a:cubicBezTo>
                    <a:pt x="1671851" y="648533"/>
                    <a:pt x="1673933" y="646371"/>
                    <a:pt x="1673933" y="644210"/>
                  </a:cubicBezTo>
                  <a:cubicBezTo>
                    <a:pt x="1676016" y="644210"/>
                    <a:pt x="1678098" y="644210"/>
                    <a:pt x="1680181" y="644210"/>
                  </a:cubicBezTo>
                  <a:cubicBezTo>
                    <a:pt x="1680181" y="646371"/>
                    <a:pt x="1680181" y="648533"/>
                    <a:pt x="1682265" y="652857"/>
                  </a:cubicBezTo>
                  <a:cubicBezTo>
                    <a:pt x="1686429" y="652857"/>
                    <a:pt x="1690594" y="652857"/>
                    <a:pt x="1694761" y="652857"/>
                  </a:cubicBezTo>
                  <a:cubicBezTo>
                    <a:pt x="1694761" y="650695"/>
                    <a:pt x="1694761" y="648533"/>
                    <a:pt x="1694761" y="646371"/>
                  </a:cubicBezTo>
                  <a:cubicBezTo>
                    <a:pt x="1703090" y="646371"/>
                    <a:pt x="1709337" y="646371"/>
                    <a:pt x="1717668" y="646371"/>
                  </a:cubicBezTo>
                  <a:cubicBezTo>
                    <a:pt x="1717668" y="648533"/>
                    <a:pt x="1717668" y="650695"/>
                    <a:pt x="1717668" y="652857"/>
                  </a:cubicBezTo>
                  <a:cubicBezTo>
                    <a:pt x="1723916" y="652857"/>
                    <a:pt x="1732248" y="652857"/>
                    <a:pt x="1738495" y="652857"/>
                  </a:cubicBezTo>
                  <a:cubicBezTo>
                    <a:pt x="1738495" y="667989"/>
                    <a:pt x="1738495" y="683122"/>
                    <a:pt x="1738495" y="698254"/>
                  </a:cubicBezTo>
                  <a:cubicBezTo>
                    <a:pt x="1742661" y="698254"/>
                    <a:pt x="1748909" y="698254"/>
                    <a:pt x="1753074" y="698254"/>
                  </a:cubicBezTo>
                  <a:cubicBezTo>
                    <a:pt x="1753074" y="693930"/>
                    <a:pt x="1753074" y="689607"/>
                    <a:pt x="1753074" y="685283"/>
                  </a:cubicBezTo>
                  <a:cubicBezTo>
                    <a:pt x="1759322" y="685283"/>
                    <a:pt x="1765570" y="685283"/>
                    <a:pt x="1769735" y="685283"/>
                  </a:cubicBezTo>
                  <a:cubicBezTo>
                    <a:pt x="1769735" y="624754"/>
                    <a:pt x="1769735" y="566386"/>
                    <a:pt x="1769735" y="505856"/>
                  </a:cubicBezTo>
                  <a:cubicBezTo>
                    <a:pt x="1771817" y="503694"/>
                    <a:pt x="1773900" y="501532"/>
                    <a:pt x="1775983" y="499370"/>
                  </a:cubicBezTo>
                  <a:cubicBezTo>
                    <a:pt x="1800974" y="499370"/>
                    <a:pt x="1825965" y="499370"/>
                    <a:pt x="1850959" y="499370"/>
                  </a:cubicBezTo>
                  <a:lnTo>
                    <a:pt x="1850959" y="508018"/>
                  </a:lnTo>
                  <a:lnTo>
                    <a:pt x="1861371" y="508018"/>
                  </a:lnTo>
                  <a:cubicBezTo>
                    <a:pt x="1861371" y="546930"/>
                    <a:pt x="1861371" y="585842"/>
                    <a:pt x="1861371" y="622592"/>
                  </a:cubicBezTo>
                  <a:cubicBezTo>
                    <a:pt x="1869702" y="622592"/>
                    <a:pt x="1875950" y="622592"/>
                    <a:pt x="1884280" y="622592"/>
                  </a:cubicBezTo>
                  <a:cubicBezTo>
                    <a:pt x="1884280" y="600974"/>
                    <a:pt x="1884280" y="579356"/>
                    <a:pt x="1884280" y="555577"/>
                  </a:cubicBezTo>
                  <a:cubicBezTo>
                    <a:pt x="1892611" y="555577"/>
                    <a:pt x="1903024" y="555577"/>
                    <a:pt x="1911356" y="555577"/>
                  </a:cubicBezTo>
                  <a:cubicBezTo>
                    <a:pt x="1913437" y="555577"/>
                    <a:pt x="1913437" y="553415"/>
                    <a:pt x="1915519" y="551253"/>
                  </a:cubicBezTo>
                  <a:lnTo>
                    <a:pt x="1923851" y="551253"/>
                  </a:lnTo>
                  <a:cubicBezTo>
                    <a:pt x="1925933" y="553415"/>
                    <a:pt x="1925933" y="555577"/>
                    <a:pt x="1928015" y="555577"/>
                  </a:cubicBezTo>
                  <a:cubicBezTo>
                    <a:pt x="1934263" y="555577"/>
                    <a:pt x="1942595" y="555577"/>
                    <a:pt x="1950925" y="555577"/>
                  </a:cubicBezTo>
                  <a:cubicBezTo>
                    <a:pt x="1950925" y="516665"/>
                    <a:pt x="1950925" y="477753"/>
                    <a:pt x="1950925" y="438841"/>
                  </a:cubicBezTo>
                  <a:cubicBezTo>
                    <a:pt x="1950939" y="438838"/>
                    <a:pt x="1951830" y="438674"/>
                    <a:pt x="2009239" y="428032"/>
                  </a:cubicBezTo>
                  <a:cubicBezTo>
                    <a:pt x="2009239" y="428039"/>
                    <a:pt x="2009239" y="428113"/>
                    <a:pt x="2009239" y="429113"/>
                  </a:cubicBezTo>
                  <a:lnTo>
                    <a:pt x="2009239" y="436679"/>
                  </a:lnTo>
                  <a:cubicBezTo>
                    <a:pt x="2009257" y="436679"/>
                    <a:pt x="2009919" y="436679"/>
                    <a:pt x="2036313" y="436679"/>
                  </a:cubicBezTo>
                  <a:cubicBezTo>
                    <a:pt x="2036313" y="436701"/>
                    <a:pt x="2036313" y="439072"/>
                    <a:pt x="2036313" y="691769"/>
                  </a:cubicBezTo>
                  <a:cubicBezTo>
                    <a:pt x="2042561" y="691769"/>
                    <a:pt x="2050891" y="691769"/>
                    <a:pt x="2059223" y="691769"/>
                  </a:cubicBezTo>
                  <a:cubicBezTo>
                    <a:pt x="2059223" y="689607"/>
                    <a:pt x="2059223" y="689607"/>
                    <a:pt x="2059223" y="687445"/>
                  </a:cubicBezTo>
                  <a:cubicBezTo>
                    <a:pt x="2063387" y="687445"/>
                    <a:pt x="2067552" y="687445"/>
                    <a:pt x="2071719" y="687445"/>
                  </a:cubicBezTo>
                  <a:cubicBezTo>
                    <a:pt x="2071719" y="689607"/>
                    <a:pt x="2071719" y="689607"/>
                    <a:pt x="2071719" y="691769"/>
                  </a:cubicBezTo>
                  <a:cubicBezTo>
                    <a:pt x="2080049" y="691769"/>
                    <a:pt x="2088378" y="691769"/>
                    <a:pt x="2096710" y="691769"/>
                  </a:cubicBezTo>
                  <a:cubicBezTo>
                    <a:pt x="2096710" y="687445"/>
                    <a:pt x="2096710" y="683122"/>
                    <a:pt x="2096710" y="678798"/>
                  </a:cubicBezTo>
                  <a:cubicBezTo>
                    <a:pt x="2107123" y="678798"/>
                    <a:pt x="2117537" y="678798"/>
                    <a:pt x="2125867" y="678798"/>
                  </a:cubicBezTo>
                  <a:cubicBezTo>
                    <a:pt x="2130032" y="674474"/>
                    <a:pt x="2134199" y="674474"/>
                    <a:pt x="2138363" y="674474"/>
                  </a:cubicBezTo>
                  <a:cubicBezTo>
                    <a:pt x="2144611" y="678798"/>
                    <a:pt x="2152942" y="678798"/>
                    <a:pt x="2159190" y="678798"/>
                  </a:cubicBezTo>
                  <a:cubicBezTo>
                    <a:pt x="2159190" y="672313"/>
                    <a:pt x="2159190" y="667989"/>
                    <a:pt x="2159190" y="661504"/>
                  </a:cubicBezTo>
                  <a:lnTo>
                    <a:pt x="2167521" y="661504"/>
                  </a:lnTo>
                  <a:cubicBezTo>
                    <a:pt x="2167521" y="657180"/>
                    <a:pt x="2167521" y="652857"/>
                    <a:pt x="2167521" y="648533"/>
                  </a:cubicBezTo>
                  <a:cubicBezTo>
                    <a:pt x="2186264" y="648533"/>
                    <a:pt x="2207091" y="648533"/>
                    <a:pt x="2225834" y="648533"/>
                  </a:cubicBezTo>
                  <a:cubicBezTo>
                    <a:pt x="2225834" y="637724"/>
                    <a:pt x="2225834" y="629077"/>
                    <a:pt x="2225834" y="618268"/>
                  </a:cubicBezTo>
                  <a:cubicBezTo>
                    <a:pt x="2232082" y="618268"/>
                    <a:pt x="2238330" y="618268"/>
                    <a:pt x="2244577" y="618268"/>
                  </a:cubicBezTo>
                  <a:cubicBezTo>
                    <a:pt x="2244577" y="616106"/>
                    <a:pt x="2244577" y="613945"/>
                    <a:pt x="2244577" y="611783"/>
                  </a:cubicBezTo>
                  <a:cubicBezTo>
                    <a:pt x="2248743" y="611783"/>
                    <a:pt x="2252908" y="611783"/>
                    <a:pt x="2257073" y="611783"/>
                  </a:cubicBezTo>
                  <a:cubicBezTo>
                    <a:pt x="2257073" y="613945"/>
                    <a:pt x="2257073" y="616106"/>
                    <a:pt x="2257073" y="618268"/>
                  </a:cubicBezTo>
                  <a:cubicBezTo>
                    <a:pt x="2263321" y="618268"/>
                    <a:pt x="2267486" y="618268"/>
                    <a:pt x="2273734" y="618268"/>
                  </a:cubicBezTo>
                  <a:cubicBezTo>
                    <a:pt x="2273734" y="633401"/>
                    <a:pt x="2273734" y="650695"/>
                    <a:pt x="2273734" y="667989"/>
                  </a:cubicBezTo>
                  <a:cubicBezTo>
                    <a:pt x="2284147" y="667989"/>
                    <a:pt x="2296645" y="667989"/>
                    <a:pt x="2307057" y="667989"/>
                  </a:cubicBezTo>
                  <a:cubicBezTo>
                    <a:pt x="2307057" y="659342"/>
                    <a:pt x="2307057" y="650695"/>
                    <a:pt x="2307057" y="642048"/>
                  </a:cubicBezTo>
                  <a:cubicBezTo>
                    <a:pt x="2319553" y="642048"/>
                    <a:pt x="2334131" y="642048"/>
                    <a:pt x="2346627" y="642048"/>
                  </a:cubicBezTo>
                  <a:cubicBezTo>
                    <a:pt x="2346627" y="631239"/>
                    <a:pt x="2346627" y="622592"/>
                    <a:pt x="2346627" y="611783"/>
                  </a:cubicBezTo>
                  <a:cubicBezTo>
                    <a:pt x="2363289" y="611783"/>
                    <a:pt x="2379949" y="611783"/>
                    <a:pt x="2396611" y="611783"/>
                  </a:cubicBezTo>
                  <a:cubicBezTo>
                    <a:pt x="2396611" y="611812"/>
                    <a:pt x="2396611" y="613587"/>
                    <a:pt x="2396611" y="722939"/>
                  </a:cubicBezTo>
                  <a:lnTo>
                    <a:pt x="2396611" y="736718"/>
                  </a:lnTo>
                  <a:lnTo>
                    <a:pt x="2464305" y="736718"/>
                  </a:lnTo>
                  <a:lnTo>
                    <a:pt x="2464305" y="842490"/>
                  </a:lnTo>
                  <a:lnTo>
                    <a:pt x="2464305" y="865737"/>
                  </a:lnTo>
                  <a:lnTo>
                    <a:pt x="2479678" y="865737"/>
                  </a:lnTo>
                  <a:cubicBezTo>
                    <a:pt x="2479678" y="865737"/>
                    <a:pt x="2479678" y="865737"/>
                    <a:pt x="2479678" y="864575"/>
                  </a:cubicBezTo>
                  <a:lnTo>
                    <a:pt x="2479678" y="856439"/>
                  </a:lnTo>
                  <a:cubicBezTo>
                    <a:pt x="2479678" y="856439"/>
                    <a:pt x="2479678" y="856439"/>
                    <a:pt x="2525489" y="856439"/>
                  </a:cubicBezTo>
                  <a:cubicBezTo>
                    <a:pt x="2525489" y="856439"/>
                    <a:pt x="2525489" y="856439"/>
                    <a:pt x="2525489" y="877360"/>
                  </a:cubicBezTo>
                  <a:cubicBezTo>
                    <a:pt x="2525489" y="877360"/>
                    <a:pt x="2525489" y="877360"/>
                    <a:pt x="2527778" y="878523"/>
                  </a:cubicBezTo>
                  <a:lnTo>
                    <a:pt x="2543813" y="886659"/>
                  </a:lnTo>
                  <a:cubicBezTo>
                    <a:pt x="2543813" y="886659"/>
                    <a:pt x="2543813" y="886659"/>
                    <a:pt x="2543813" y="916879"/>
                  </a:cubicBezTo>
                  <a:cubicBezTo>
                    <a:pt x="2543813" y="916879"/>
                    <a:pt x="2543813" y="916879"/>
                    <a:pt x="2545245" y="917461"/>
                  </a:cubicBezTo>
                  <a:lnTo>
                    <a:pt x="2555266" y="921529"/>
                  </a:lnTo>
                  <a:cubicBezTo>
                    <a:pt x="2555266" y="921529"/>
                    <a:pt x="2555266" y="921529"/>
                    <a:pt x="2555266" y="920367"/>
                  </a:cubicBezTo>
                  <a:lnTo>
                    <a:pt x="2555266" y="912230"/>
                  </a:lnTo>
                  <a:cubicBezTo>
                    <a:pt x="2555266" y="912230"/>
                    <a:pt x="2555266" y="912230"/>
                    <a:pt x="2556411" y="912230"/>
                  </a:cubicBezTo>
                  <a:lnTo>
                    <a:pt x="2564428" y="912230"/>
                  </a:lnTo>
                  <a:cubicBezTo>
                    <a:pt x="2564428" y="912230"/>
                    <a:pt x="2564428" y="912230"/>
                    <a:pt x="2564428" y="911358"/>
                  </a:cubicBezTo>
                  <a:lnTo>
                    <a:pt x="2564428" y="905256"/>
                  </a:lnTo>
                  <a:cubicBezTo>
                    <a:pt x="2564428" y="905256"/>
                    <a:pt x="2564428" y="905256"/>
                    <a:pt x="2563283" y="905256"/>
                  </a:cubicBezTo>
                  <a:lnTo>
                    <a:pt x="2555266" y="905256"/>
                  </a:lnTo>
                  <a:cubicBezTo>
                    <a:pt x="2555266" y="905256"/>
                    <a:pt x="2555266" y="905256"/>
                    <a:pt x="2555266" y="904094"/>
                  </a:cubicBezTo>
                  <a:lnTo>
                    <a:pt x="2555266" y="895958"/>
                  </a:lnTo>
                  <a:cubicBezTo>
                    <a:pt x="2555266" y="895958"/>
                    <a:pt x="2555266" y="895958"/>
                    <a:pt x="2556411" y="895958"/>
                  </a:cubicBezTo>
                  <a:lnTo>
                    <a:pt x="2564428" y="895958"/>
                  </a:lnTo>
                  <a:cubicBezTo>
                    <a:pt x="2564428" y="895958"/>
                    <a:pt x="2564428" y="895958"/>
                    <a:pt x="2564428" y="894795"/>
                  </a:cubicBezTo>
                  <a:lnTo>
                    <a:pt x="2564428" y="886659"/>
                  </a:lnTo>
                  <a:cubicBezTo>
                    <a:pt x="2564428" y="886659"/>
                    <a:pt x="2564428" y="886659"/>
                    <a:pt x="2563283" y="886659"/>
                  </a:cubicBezTo>
                  <a:lnTo>
                    <a:pt x="2555266" y="886659"/>
                  </a:lnTo>
                  <a:cubicBezTo>
                    <a:pt x="2555266" y="886659"/>
                    <a:pt x="2555266" y="886659"/>
                    <a:pt x="2555266" y="885497"/>
                  </a:cubicBezTo>
                  <a:lnTo>
                    <a:pt x="2555266" y="877360"/>
                  </a:lnTo>
                  <a:cubicBezTo>
                    <a:pt x="2555266" y="877360"/>
                    <a:pt x="2555266" y="877360"/>
                    <a:pt x="2556411" y="877360"/>
                  </a:cubicBezTo>
                  <a:lnTo>
                    <a:pt x="2564428" y="877360"/>
                  </a:lnTo>
                  <a:cubicBezTo>
                    <a:pt x="2564428" y="877360"/>
                    <a:pt x="2564428" y="877360"/>
                    <a:pt x="2564428" y="876489"/>
                  </a:cubicBezTo>
                  <a:lnTo>
                    <a:pt x="2564428" y="870387"/>
                  </a:lnTo>
                  <a:cubicBezTo>
                    <a:pt x="2564428" y="870387"/>
                    <a:pt x="2564428" y="870387"/>
                    <a:pt x="2563283" y="870387"/>
                  </a:cubicBezTo>
                  <a:lnTo>
                    <a:pt x="2555266" y="870387"/>
                  </a:lnTo>
                  <a:cubicBezTo>
                    <a:pt x="2555266" y="870387"/>
                    <a:pt x="2555266" y="870387"/>
                    <a:pt x="2555266" y="869224"/>
                  </a:cubicBezTo>
                  <a:lnTo>
                    <a:pt x="2555266" y="861088"/>
                  </a:lnTo>
                  <a:cubicBezTo>
                    <a:pt x="2555266" y="861088"/>
                    <a:pt x="2555266" y="861088"/>
                    <a:pt x="2556411" y="861088"/>
                  </a:cubicBezTo>
                  <a:lnTo>
                    <a:pt x="2564428" y="861088"/>
                  </a:lnTo>
                  <a:cubicBezTo>
                    <a:pt x="2564428" y="861088"/>
                    <a:pt x="2564428" y="861088"/>
                    <a:pt x="2564428" y="859926"/>
                  </a:cubicBezTo>
                  <a:lnTo>
                    <a:pt x="2564428" y="851789"/>
                  </a:lnTo>
                  <a:cubicBezTo>
                    <a:pt x="2564428" y="851789"/>
                    <a:pt x="2564428" y="851789"/>
                    <a:pt x="2563283" y="851789"/>
                  </a:cubicBezTo>
                  <a:lnTo>
                    <a:pt x="2555266" y="851789"/>
                  </a:lnTo>
                  <a:cubicBezTo>
                    <a:pt x="2555266" y="851789"/>
                    <a:pt x="2555266" y="851789"/>
                    <a:pt x="2555266" y="850918"/>
                  </a:cubicBezTo>
                  <a:lnTo>
                    <a:pt x="2555266" y="844815"/>
                  </a:lnTo>
                  <a:cubicBezTo>
                    <a:pt x="2555266" y="844815"/>
                    <a:pt x="2555266" y="844815"/>
                    <a:pt x="2556411" y="844815"/>
                  </a:cubicBezTo>
                  <a:lnTo>
                    <a:pt x="2564428" y="844815"/>
                  </a:lnTo>
                  <a:cubicBezTo>
                    <a:pt x="2564428" y="844815"/>
                    <a:pt x="2564428" y="844815"/>
                    <a:pt x="2564428" y="843653"/>
                  </a:cubicBezTo>
                  <a:lnTo>
                    <a:pt x="2564428" y="835517"/>
                  </a:lnTo>
                  <a:cubicBezTo>
                    <a:pt x="2564428" y="835517"/>
                    <a:pt x="2564428" y="835517"/>
                    <a:pt x="2563283" y="835517"/>
                  </a:cubicBezTo>
                  <a:lnTo>
                    <a:pt x="2555266" y="835517"/>
                  </a:lnTo>
                  <a:cubicBezTo>
                    <a:pt x="2555266" y="835517"/>
                    <a:pt x="2555266" y="835517"/>
                    <a:pt x="2555266" y="834355"/>
                  </a:cubicBezTo>
                  <a:lnTo>
                    <a:pt x="2555266" y="826218"/>
                  </a:lnTo>
                  <a:cubicBezTo>
                    <a:pt x="2555266" y="826218"/>
                    <a:pt x="2555266" y="826218"/>
                    <a:pt x="2556411" y="826218"/>
                  </a:cubicBezTo>
                  <a:lnTo>
                    <a:pt x="2564428" y="826218"/>
                  </a:lnTo>
                  <a:cubicBezTo>
                    <a:pt x="2564428" y="826218"/>
                    <a:pt x="2564428" y="826218"/>
                    <a:pt x="2564428" y="825056"/>
                  </a:cubicBezTo>
                  <a:lnTo>
                    <a:pt x="2564428" y="816920"/>
                  </a:lnTo>
                  <a:cubicBezTo>
                    <a:pt x="2564428" y="816920"/>
                    <a:pt x="2564428" y="816920"/>
                    <a:pt x="2563283" y="816920"/>
                  </a:cubicBezTo>
                  <a:lnTo>
                    <a:pt x="2555266" y="816920"/>
                  </a:lnTo>
                  <a:cubicBezTo>
                    <a:pt x="2555266" y="816920"/>
                    <a:pt x="2555266" y="816920"/>
                    <a:pt x="2555266" y="816048"/>
                  </a:cubicBezTo>
                  <a:lnTo>
                    <a:pt x="2555266" y="809946"/>
                  </a:lnTo>
                  <a:cubicBezTo>
                    <a:pt x="2555266" y="809946"/>
                    <a:pt x="2555266" y="809946"/>
                    <a:pt x="2556411" y="809946"/>
                  </a:cubicBezTo>
                  <a:lnTo>
                    <a:pt x="2564428" y="809946"/>
                  </a:lnTo>
                  <a:cubicBezTo>
                    <a:pt x="2564428" y="809946"/>
                    <a:pt x="2564428" y="809946"/>
                    <a:pt x="2564428" y="808783"/>
                  </a:cubicBezTo>
                  <a:lnTo>
                    <a:pt x="2564428" y="800647"/>
                  </a:lnTo>
                  <a:cubicBezTo>
                    <a:pt x="2564428" y="800647"/>
                    <a:pt x="2564428" y="800647"/>
                    <a:pt x="2563283" y="800647"/>
                  </a:cubicBezTo>
                  <a:lnTo>
                    <a:pt x="2555266" y="800647"/>
                  </a:lnTo>
                  <a:cubicBezTo>
                    <a:pt x="2555266" y="800647"/>
                    <a:pt x="2555266" y="800647"/>
                    <a:pt x="2555266" y="799485"/>
                  </a:cubicBezTo>
                  <a:lnTo>
                    <a:pt x="2555266" y="791348"/>
                  </a:lnTo>
                  <a:cubicBezTo>
                    <a:pt x="2555266" y="791348"/>
                    <a:pt x="2555266" y="791348"/>
                    <a:pt x="2556411" y="791348"/>
                  </a:cubicBezTo>
                  <a:lnTo>
                    <a:pt x="2564428" y="791348"/>
                  </a:lnTo>
                  <a:cubicBezTo>
                    <a:pt x="2564428" y="791348"/>
                    <a:pt x="2564428" y="791348"/>
                    <a:pt x="2564428" y="790477"/>
                  </a:cubicBezTo>
                  <a:lnTo>
                    <a:pt x="2564428" y="784375"/>
                  </a:lnTo>
                  <a:cubicBezTo>
                    <a:pt x="2564428" y="784375"/>
                    <a:pt x="2564428" y="784375"/>
                    <a:pt x="2563283" y="784375"/>
                  </a:cubicBezTo>
                  <a:lnTo>
                    <a:pt x="2555266" y="784375"/>
                  </a:lnTo>
                  <a:cubicBezTo>
                    <a:pt x="2555266" y="784375"/>
                    <a:pt x="2555266" y="784375"/>
                    <a:pt x="2555266" y="783212"/>
                  </a:cubicBezTo>
                  <a:lnTo>
                    <a:pt x="2555266" y="775076"/>
                  </a:lnTo>
                  <a:cubicBezTo>
                    <a:pt x="2555266" y="775076"/>
                    <a:pt x="2555266" y="775076"/>
                    <a:pt x="2556411" y="775076"/>
                  </a:cubicBezTo>
                  <a:lnTo>
                    <a:pt x="2564428" y="775076"/>
                  </a:lnTo>
                  <a:cubicBezTo>
                    <a:pt x="2564428" y="775076"/>
                    <a:pt x="2564428" y="775076"/>
                    <a:pt x="2564428" y="773914"/>
                  </a:cubicBezTo>
                  <a:lnTo>
                    <a:pt x="2564428" y="765777"/>
                  </a:lnTo>
                  <a:cubicBezTo>
                    <a:pt x="2564428" y="765777"/>
                    <a:pt x="2564428" y="765777"/>
                    <a:pt x="2563283" y="765777"/>
                  </a:cubicBezTo>
                  <a:lnTo>
                    <a:pt x="2555266" y="765777"/>
                  </a:lnTo>
                  <a:cubicBezTo>
                    <a:pt x="2555266" y="765777"/>
                    <a:pt x="2555266" y="765777"/>
                    <a:pt x="2555266" y="764615"/>
                  </a:cubicBezTo>
                  <a:lnTo>
                    <a:pt x="2555266" y="756479"/>
                  </a:lnTo>
                  <a:cubicBezTo>
                    <a:pt x="2555266" y="756479"/>
                    <a:pt x="2555266" y="756479"/>
                    <a:pt x="2556411" y="756479"/>
                  </a:cubicBezTo>
                  <a:lnTo>
                    <a:pt x="2564428" y="756479"/>
                  </a:lnTo>
                  <a:cubicBezTo>
                    <a:pt x="2564428" y="756479"/>
                    <a:pt x="2564428" y="756479"/>
                    <a:pt x="2564428" y="755607"/>
                  </a:cubicBezTo>
                  <a:lnTo>
                    <a:pt x="2564428" y="749505"/>
                  </a:lnTo>
                  <a:cubicBezTo>
                    <a:pt x="2564428" y="749505"/>
                    <a:pt x="2564428" y="749505"/>
                    <a:pt x="2563283" y="749505"/>
                  </a:cubicBezTo>
                  <a:lnTo>
                    <a:pt x="2555266" y="749505"/>
                  </a:lnTo>
                  <a:cubicBezTo>
                    <a:pt x="2555266" y="749505"/>
                    <a:pt x="2555266" y="749505"/>
                    <a:pt x="2555266" y="748343"/>
                  </a:cubicBezTo>
                  <a:lnTo>
                    <a:pt x="2555266" y="740206"/>
                  </a:lnTo>
                  <a:cubicBezTo>
                    <a:pt x="2555266" y="740206"/>
                    <a:pt x="2555266" y="740206"/>
                    <a:pt x="2556411" y="740206"/>
                  </a:cubicBezTo>
                  <a:lnTo>
                    <a:pt x="2564428" y="740206"/>
                  </a:lnTo>
                  <a:cubicBezTo>
                    <a:pt x="2564428" y="740206"/>
                    <a:pt x="2564428" y="740206"/>
                    <a:pt x="2564428" y="739044"/>
                  </a:cubicBezTo>
                  <a:lnTo>
                    <a:pt x="2564428" y="730908"/>
                  </a:lnTo>
                  <a:cubicBezTo>
                    <a:pt x="2564428" y="730908"/>
                    <a:pt x="2564428" y="730908"/>
                    <a:pt x="2563283" y="730908"/>
                  </a:cubicBezTo>
                  <a:lnTo>
                    <a:pt x="2555266" y="730908"/>
                  </a:lnTo>
                  <a:cubicBezTo>
                    <a:pt x="2555266" y="730908"/>
                    <a:pt x="2555266" y="730908"/>
                    <a:pt x="2555266" y="729745"/>
                  </a:cubicBezTo>
                  <a:lnTo>
                    <a:pt x="2555266" y="721609"/>
                  </a:lnTo>
                  <a:cubicBezTo>
                    <a:pt x="2555266" y="721609"/>
                    <a:pt x="2555266" y="721609"/>
                    <a:pt x="2556411" y="721609"/>
                  </a:cubicBezTo>
                  <a:lnTo>
                    <a:pt x="2564428" y="721609"/>
                  </a:lnTo>
                  <a:cubicBezTo>
                    <a:pt x="2564428" y="721609"/>
                    <a:pt x="2564428" y="721609"/>
                    <a:pt x="2564428" y="720737"/>
                  </a:cubicBezTo>
                  <a:lnTo>
                    <a:pt x="2564428" y="714635"/>
                  </a:lnTo>
                  <a:cubicBezTo>
                    <a:pt x="2564428" y="714635"/>
                    <a:pt x="2564428" y="714635"/>
                    <a:pt x="2563283" y="714635"/>
                  </a:cubicBezTo>
                  <a:lnTo>
                    <a:pt x="2555266" y="714635"/>
                  </a:lnTo>
                  <a:cubicBezTo>
                    <a:pt x="2555266" y="714635"/>
                    <a:pt x="2555266" y="714635"/>
                    <a:pt x="2555266" y="713473"/>
                  </a:cubicBezTo>
                  <a:lnTo>
                    <a:pt x="2555266" y="705336"/>
                  </a:lnTo>
                  <a:cubicBezTo>
                    <a:pt x="2555266" y="705336"/>
                    <a:pt x="2555266" y="705336"/>
                    <a:pt x="2556411" y="705336"/>
                  </a:cubicBezTo>
                  <a:lnTo>
                    <a:pt x="2564428" y="705336"/>
                  </a:lnTo>
                  <a:cubicBezTo>
                    <a:pt x="2564428" y="705336"/>
                    <a:pt x="2564428" y="705336"/>
                    <a:pt x="2563283" y="703593"/>
                  </a:cubicBezTo>
                  <a:lnTo>
                    <a:pt x="2555266" y="691389"/>
                  </a:lnTo>
                  <a:cubicBezTo>
                    <a:pt x="2555266" y="691389"/>
                    <a:pt x="2555266" y="691389"/>
                    <a:pt x="2555266" y="654194"/>
                  </a:cubicBezTo>
                  <a:cubicBezTo>
                    <a:pt x="2555266" y="654194"/>
                    <a:pt x="2555266" y="654194"/>
                    <a:pt x="2708733" y="654194"/>
                  </a:cubicBezTo>
                  <a:cubicBezTo>
                    <a:pt x="2708733" y="654194"/>
                    <a:pt x="2708733" y="654194"/>
                    <a:pt x="2722475" y="675116"/>
                  </a:cubicBezTo>
                  <a:cubicBezTo>
                    <a:pt x="2722475" y="675116"/>
                    <a:pt x="2722475" y="675116"/>
                    <a:pt x="2722475" y="721609"/>
                  </a:cubicBezTo>
                  <a:cubicBezTo>
                    <a:pt x="2722475" y="721609"/>
                    <a:pt x="2722475" y="721609"/>
                    <a:pt x="2721330" y="721609"/>
                  </a:cubicBezTo>
                  <a:lnTo>
                    <a:pt x="2713313" y="721609"/>
                  </a:lnTo>
                  <a:cubicBezTo>
                    <a:pt x="2713313" y="721609"/>
                    <a:pt x="2713313" y="721609"/>
                    <a:pt x="2713313" y="722771"/>
                  </a:cubicBezTo>
                  <a:lnTo>
                    <a:pt x="2713313" y="730908"/>
                  </a:lnTo>
                  <a:cubicBezTo>
                    <a:pt x="2713313" y="730908"/>
                    <a:pt x="2713313" y="730908"/>
                    <a:pt x="2714459" y="730908"/>
                  </a:cubicBezTo>
                  <a:lnTo>
                    <a:pt x="2722475" y="730908"/>
                  </a:lnTo>
                  <a:cubicBezTo>
                    <a:pt x="2722475" y="730908"/>
                    <a:pt x="2722475" y="730908"/>
                    <a:pt x="2722475" y="732070"/>
                  </a:cubicBezTo>
                  <a:lnTo>
                    <a:pt x="2722475" y="740206"/>
                  </a:lnTo>
                  <a:cubicBezTo>
                    <a:pt x="2722475" y="740206"/>
                    <a:pt x="2722475" y="740206"/>
                    <a:pt x="2721330" y="740206"/>
                  </a:cubicBezTo>
                  <a:lnTo>
                    <a:pt x="2713313" y="740206"/>
                  </a:lnTo>
                  <a:cubicBezTo>
                    <a:pt x="2713313" y="740206"/>
                    <a:pt x="2713313" y="740206"/>
                    <a:pt x="2713313" y="741368"/>
                  </a:cubicBezTo>
                  <a:lnTo>
                    <a:pt x="2713313" y="749505"/>
                  </a:lnTo>
                  <a:cubicBezTo>
                    <a:pt x="2713313" y="749505"/>
                    <a:pt x="2713313" y="749505"/>
                    <a:pt x="2714459" y="749505"/>
                  </a:cubicBezTo>
                  <a:lnTo>
                    <a:pt x="2722475" y="749505"/>
                  </a:lnTo>
                  <a:cubicBezTo>
                    <a:pt x="2722475" y="749505"/>
                    <a:pt x="2722475" y="749505"/>
                    <a:pt x="2722475" y="750377"/>
                  </a:cubicBezTo>
                  <a:lnTo>
                    <a:pt x="2722475" y="756479"/>
                  </a:lnTo>
                  <a:cubicBezTo>
                    <a:pt x="2722475" y="756479"/>
                    <a:pt x="2722475" y="756479"/>
                    <a:pt x="2721330" y="756479"/>
                  </a:cubicBezTo>
                  <a:lnTo>
                    <a:pt x="2713313" y="756479"/>
                  </a:lnTo>
                  <a:cubicBezTo>
                    <a:pt x="2713313" y="756479"/>
                    <a:pt x="2713313" y="756479"/>
                    <a:pt x="2713313" y="757641"/>
                  </a:cubicBezTo>
                  <a:lnTo>
                    <a:pt x="2713313" y="765777"/>
                  </a:lnTo>
                  <a:cubicBezTo>
                    <a:pt x="2713313" y="765777"/>
                    <a:pt x="2713313" y="765777"/>
                    <a:pt x="2714459" y="765777"/>
                  </a:cubicBezTo>
                  <a:lnTo>
                    <a:pt x="2722475" y="765777"/>
                  </a:lnTo>
                  <a:cubicBezTo>
                    <a:pt x="2722475" y="765777"/>
                    <a:pt x="2722475" y="765777"/>
                    <a:pt x="2722475" y="766940"/>
                  </a:cubicBezTo>
                  <a:lnTo>
                    <a:pt x="2722475" y="775076"/>
                  </a:lnTo>
                  <a:cubicBezTo>
                    <a:pt x="2722475" y="775076"/>
                    <a:pt x="2722475" y="775076"/>
                    <a:pt x="2721330" y="775076"/>
                  </a:cubicBezTo>
                  <a:lnTo>
                    <a:pt x="2713313" y="775076"/>
                  </a:lnTo>
                  <a:cubicBezTo>
                    <a:pt x="2713313" y="775076"/>
                    <a:pt x="2713313" y="775076"/>
                    <a:pt x="2713313" y="776238"/>
                  </a:cubicBezTo>
                  <a:lnTo>
                    <a:pt x="2713313" y="784375"/>
                  </a:lnTo>
                  <a:cubicBezTo>
                    <a:pt x="2713313" y="784375"/>
                    <a:pt x="2713313" y="784375"/>
                    <a:pt x="2714459" y="784375"/>
                  </a:cubicBezTo>
                  <a:lnTo>
                    <a:pt x="2722475" y="784375"/>
                  </a:lnTo>
                  <a:cubicBezTo>
                    <a:pt x="2722475" y="784375"/>
                    <a:pt x="2722475" y="784375"/>
                    <a:pt x="2722475" y="785246"/>
                  </a:cubicBezTo>
                  <a:lnTo>
                    <a:pt x="2722475" y="791348"/>
                  </a:lnTo>
                  <a:cubicBezTo>
                    <a:pt x="2722475" y="791348"/>
                    <a:pt x="2722475" y="791348"/>
                    <a:pt x="2721330" y="791348"/>
                  </a:cubicBezTo>
                  <a:lnTo>
                    <a:pt x="2713313" y="791348"/>
                  </a:lnTo>
                  <a:cubicBezTo>
                    <a:pt x="2713313" y="791348"/>
                    <a:pt x="2713313" y="791348"/>
                    <a:pt x="2713313" y="792511"/>
                  </a:cubicBezTo>
                  <a:lnTo>
                    <a:pt x="2713313" y="800647"/>
                  </a:lnTo>
                  <a:cubicBezTo>
                    <a:pt x="2713313" y="800647"/>
                    <a:pt x="2713313" y="800647"/>
                    <a:pt x="2714459" y="800647"/>
                  </a:cubicBezTo>
                  <a:lnTo>
                    <a:pt x="2722475" y="800647"/>
                  </a:lnTo>
                  <a:cubicBezTo>
                    <a:pt x="2722475" y="800647"/>
                    <a:pt x="2722475" y="800647"/>
                    <a:pt x="2722475" y="801809"/>
                  </a:cubicBezTo>
                  <a:lnTo>
                    <a:pt x="2722475" y="809946"/>
                  </a:lnTo>
                  <a:cubicBezTo>
                    <a:pt x="2722475" y="809946"/>
                    <a:pt x="2722475" y="809946"/>
                    <a:pt x="2721330" y="809946"/>
                  </a:cubicBezTo>
                  <a:lnTo>
                    <a:pt x="2713313" y="809946"/>
                  </a:lnTo>
                  <a:cubicBezTo>
                    <a:pt x="2713313" y="809946"/>
                    <a:pt x="2713313" y="809946"/>
                    <a:pt x="2713313" y="810817"/>
                  </a:cubicBezTo>
                  <a:lnTo>
                    <a:pt x="2713313" y="816920"/>
                  </a:lnTo>
                  <a:cubicBezTo>
                    <a:pt x="2713313" y="816920"/>
                    <a:pt x="2713313" y="816920"/>
                    <a:pt x="2714459" y="816920"/>
                  </a:cubicBezTo>
                  <a:lnTo>
                    <a:pt x="2722475" y="816920"/>
                  </a:lnTo>
                  <a:cubicBezTo>
                    <a:pt x="2722475" y="816920"/>
                    <a:pt x="2722475" y="816920"/>
                    <a:pt x="2722475" y="818082"/>
                  </a:cubicBezTo>
                  <a:lnTo>
                    <a:pt x="2722475" y="826218"/>
                  </a:lnTo>
                  <a:cubicBezTo>
                    <a:pt x="2722475" y="826218"/>
                    <a:pt x="2722475" y="826218"/>
                    <a:pt x="2721330" y="826218"/>
                  </a:cubicBezTo>
                  <a:lnTo>
                    <a:pt x="2713313" y="826218"/>
                  </a:lnTo>
                  <a:cubicBezTo>
                    <a:pt x="2713313" y="826218"/>
                    <a:pt x="2713313" y="826218"/>
                    <a:pt x="2713313" y="827380"/>
                  </a:cubicBezTo>
                  <a:lnTo>
                    <a:pt x="2713313" y="835517"/>
                  </a:lnTo>
                  <a:cubicBezTo>
                    <a:pt x="2713313" y="835517"/>
                    <a:pt x="2713313" y="835517"/>
                    <a:pt x="2714459" y="835517"/>
                  </a:cubicBezTo>
                  <a:lnTo>
                    <a:pt x="2722475" y="835517"/>
                  </a:lnTo>
                  <a:cubicBezTo>
                    <a:pt x="2722475" y="835517"/>
                    <a:pt x="2722475" y="835517"/>
                    <a:pt x="2722475" y="836679"/>
                  </a:cubicBezTo>
                  <a:lnTo>
                    <a:pt x="2722475" y="844815"/>
                  </a:lnTo>
                  <a:cubicBezTo>
                    <a:pt x="2722475" y="844815"/>
                    <a:pt x="2722475" y="844815"/>
                    <a:pt x="2721330" y="844815"/>
                  </a:cubicBezTo>
                  <a:lnTo>
                    <a:pt x="2713313" y="844815"/>
                  </a:lnTo>
                  <a:cubicBezTo>
                    <a:pt x="2713313" y="844815"/>
                    <a:pt x="2713313" y="844815"/>
                    <a:pt x="2713313" y="845687"/>
                  </a:cubicBezTo>
                  <a:lnTo>
                    <a:pt x="2713313" y="851789"/>
                  </a:lnTo>
                  <a:cubicBezTo>
                    <a:pt x="2713313" y="851789"/>
                    <a:pt x="2713313" y="851789"/>
                    <a:pt x="2714459" y="851789"/>
                  </a:cubicBezTo>
                  <a:lnTo>
                    <a:pt x="2722475" y="851789"/>
                  </a:lnTo>
                  <a:cubicBezTo>
                    <a:pt x="2722475" y="851789"/>
                    <a:pt x="2722475" y="851789"/>
                    <a:pt x="2722475" y="852952"/>
                  </a:cubicBezTo>
                  <a:lnTo>
                    <a:pt x="2722475" y="861088"/>
                  </a:lnTo>
                  <a:cubicBezTo>
                    <a:pt x="2722475" y="861088"/>
                    <a:pt x="2722475" y="861088"/>
                    <a:pt x="2721330" y="861088"/>
                  </a:cubicBezTo>
                  <a:lnTo>
                    <a:pt x="2713313" y="861088"/>
                  </a:lnTo>
                  <a:cubicBezTo>
                    <a:pt x="2713313" y="861088"/>
                    <a:pt x="2713313" y="861088"/>
                    <a:pt x="2713313" y="862250"/>
                  </a:cubicBezTo>
                  <a:lnTo>
                    <a:pt x="2713313" y="870387"/>
                  </a:lnTo>
                  <a:cubicBezTo>
                    <a:pt x="2713313" y="870387"/>
                    <a:pt x="2713313" y="870387"/>
                    <a:pt x="2714459" y="870387"/>
                  </a:cubicBezTo>
                  <a:lnTo>
                    <a:pt x="2722475" y="870387"/>
                  </a:lnTo>
                  <a:cubicBezTo>
                    <a:pt x="2722475" y="870387"/>
                    <a:pt x="2722475" y="870387"/>
                    <a:pt x="2722475" y="871258"/>
                  </a:cubicBezTo>
                  <a:lnTo>
                    <a:pt x="2722475" y="877360"/>
                  </a:lnTo>
                  <a:cubicBezTo>
                    <a:pt x="2722475" y="877360"/>
                    <a:pt x="2722475" y="877360"/>
                    <a:pt x="2721330" y="877360"/>
                  </a:cubicBezTo>
                  <a:lnTo>
                    <a:pt x="2713313" y="877360"/>
                  </a:lnTo>
                  <a:cubicBezTo>
                    <a:pt x="2713313" y="877360"/>
                    <a:pt x="2713313" y="877360"/>
                    <a:pt x="2713313" y="878523"/>
                  </a:cubicBezTo>
                  <a:lnTo>
                    <a:pt x="2713313" y="886659"/>
                  </a:lnTo>
                  <a:cubicBezTo>
                    <a:pt x="2713313" y="886659"/>
                    <a:pt x="2713313" y="886659"/>
                    <a:pt x="2714459" y="886659"/>
                  </a:cubicBezTo>
                  <a:lnTo>
                    <a:pt x="2722475" y="886659"/>
                  </a:lnTo>
                  <a:cubicBezTo>
                    <a:pt x="2722475" y="886659"/>
                    <a:pt x="2722475" y="886659"/>
                    <a:pt x="2722475" y="887821"/>
                  </a:cubicBezTo>
                  <a:lnTo>
                    <a:pt x="2722475" y="895958"/>
                  </a:lnTo>
                  <a:cubicBezTo>
                    <a:pt x="2722475" y="895958"/>
                    <a:pt x="2722475" y="895958"/>
                    <a:pt x="2721330" y="895958"/>
                  </a:cubicBezTo>
                  <a:lnTo>
                    <a:pt x="2713313" y="895958"/>
                  </a:lnTo>
                  <a:cubicBezTo>
                    <a:pt x="2713313" y="895958"/>
                    <a:pt x="2713313" y="895958"/>
                    <a:pt x="2713313" y="897120"/>
                  </a:cubicBezTo>
                  <a:lnTo>
                    <a:pt x="2713313" y="905256"/>
                  </a:lnTo>
                  <a:cubicBezTo>
                    <a:pt x="2713313" y="905256"/>
                    <a:pt x="2713313" y="905256"/>
                    <a:pt x="2714459" y="905256"/>
                  </a:cubicBezTo>
                  <a:lnTo>
                    <a:pt x="2722475" y="905256"/>
                  </a:lnTo>
                  <a:cubicBezTo>
                    <a:pt x="2722475" y="905256"/>
                    <a:pt x="2722475" y="905256"/>
                    <a:pt x="2722475" y="906128"/>
                  </a:cubicBezTo>
                  <a:lnTo>
                    <a:pt x="2722475" y="912230"/>
                  </a:lnTo>
                  <a:cubicBezTo>
                    <a:pt x="2722475" y="912230"/>
                    <a:pt x="2722475" y="912230"/>
                    <a:pt x="2721330" y="912230"/>
                  </a:cubicBezTo>
                  <a:lnTo>
                    <a:pt x="2713313" y="912230"/>
                  </a:lnTo>
                  <a:cubicBezTo>
                    <a:pt x="2713313" y="912230"/>
                    <a:pt x="2713313" y="912230"/>
                    <a:pt x="2713313" y="913392"/>
                  </a:cubicBezTo>
                  <a:lnTo>
                    <a:pt x="2713313" y="921529"/>
                  </a:lnTo>
                  <a:cubicBezTo>
                    <a:pt x="2713313" y="921529"/>
                    <a:pt x="2713313" y="921529"/>
                    <a:pt x="2738509" y="942451"/>
                  </a:cubicBezTo>
                  <a:cubicBezTo>
                    <a:pt x="2738509" y="947100"/>
                    <a:pt x="2738509" y="947100"/>
                    <a:pt x="2737365" y="947100"/>
                  </a:cubicBezTo>
                  <a:lnTo>
                    <a:pt x="2729347" y="947100"/>
                  </a:lnTo>
                  <a:cubicBezTo>
                    <a:pt x="2729347" y="947100"/>
                    <a:pt x="2729347" y="947100"/>
                    <a:pt x="2729347" y="972671"/>
                  </a:cubicBezTo>
                  <a:cubicBezTo>
                    <a:pt x="2729347" y="972671"/>
                    <a:pt x="2729347" y="972671"/>
                    <a:pt x="2730493" y="972671"/>
                  </a:cubicBezTo>
                  <a:lnTo>
                    <a:pt x="2738509" y="972671"/>
                  </a:lnTo>
                  <a:cubicBezTo>
                    <a:pt x="2738509" y="972671"/>
                    <a:pt x="2738509" y="972671"/>
                    <a:pt x="2738509" y="971218"/>
                  </a:cubicBezTo>
                  <a:lnTo>
                    <a:pt x="2738509" y="961048"/>
                  </a:lnTo>
                  <a:cubicBezTo>
                    <a:pt x="2738509" y="961048"/>
                    <a:pt x="2738509" y="961048"/>
                    <a:pt x="2739655" y="960467"/>
                  </a:cubicBezTo>
                  <a:lnTo>
                    <a:pt x="2747671" y="956399"/>
                  </a:lnTo>
                  <a:cubicBezTo>
                    <a:pt x="2747671" y="956399"/>
                    <a:pt x="2747671" y="956399"/>
                    <a:pt x="2749675" y="956399"/>
                  </a:cubicBezTo>
                  <a:lnTo>
                    <a:pt x="2763706" y="956399"/>
                  </a:lnTo>
                  <a:cubicBezTo>
                    <a:pt x="2763706" y="956399"/>
                    <a:pt x="2763706" y="956399"/>
                    <a:pt x="2763706" y="957561"/>
                  </a:cubicBezTo>
                  <a:lnTo>
                    <a:pt x="2763706" y="965697"/>
                  </a:lnTo>
                  <a:cubicBezTo>
                    <a:pt x="2763706" y="965697"/>
                    <a:pt x="2763706" y="965697"/>
                    <a:pt x="2765424" y="965697"/>
                  </a:cubicBezTo>
                  <a:lnTo>
                    <a:pt x="2777450" y="965697"/>
                  </a:lnTo>
                  <a:cubicBezTo>
                    <a:pt x="2777450" y="970346"/>
                    <a:pt x="2777450" y="970346"/>
                    <a:pt x="2778594" y="970346"/>
                  </a:cubicBezTo>
                  <a:lnTo>
                    <a:pt x="2786612" y="970346"/>
                  </a:lnTo>
                  <a:cubicBezTo>
                    <a:pt x="2786612" y="970346"/>
                    <a:pt x="2786612" y="970346"/>
                    <a:pt x="2811807" y="1002891"/>
                  </a:cubicBezTo>
                  <a:cubicBezTo>
                    <a:pt x="2811807" y="1002891"/>
                    <a:pt x="2811807" y="1002891"/>
                    <a:pt x="2811807" y="1037761"/>
                  </a:cubicBezTo>
                  <a:cubicBezTo>
                    <a:pt x="2811807" y="1037761"/>
                    <a:pt x="2811807" y="1037761"/>
                    <a:pt x="2812951" y="1037761"/>
                  </a:cubicBezTo>
                  <a:lnTo>
                    <a:pt x="2820970" y="1037761"/>
                  </a:lnTo>
                  <a:cubicBezTo>
                    <a:pt x="2820970" y="1037761"/>
                    <a:pt x="2820970" y="1037761"/>
                    <a:pt x="2820970" y="1035727"/>
                  </a:cubicBezTo>
                  <a:lnTo>
                    <a:pt x="2820970" y="1021489"/>
                  </a:lnTo>
                  <a:cubicBezTo>
                    <a:pt x="2820970" y="1021489"/>
                    <a:pt x="2820970" y="1021489"/>
                    <a:pt x="2821829" y="1021489"/>
                  </a:cubicBezTo>
                  <a:lnTo>
                    <a:pt x="2827841" y="1021489"/>
                  </a:lnTo>
                  <a:cubicBezTo>
                    <a:pt x="2827841" y="1021489"/>
                    <a:pt x="2827841" y="1021489"/>
                    <a:pt x="2827841" y="1022651"/>
                  </a:cubicBezTo>
                  <a:lnTo>
                    <a:pt x="2827841" y="1030787"/>
                  </a:lnTo>
                  <a:cubicBezTo>
                    <a:pt x="2837003" y="1033113"/>
                    <a:pt x="2837003" y="1033113"/>
                    <a:pt x="2837003" y="981970"/>
                  </a:cubicBezTo>
                  <a:cubicBezTo>
                    <a:pt x="2837003" y="981970"/>
                    <a:pt x="2837003" y="981970"/>
                    <a:pt x="2875943" y="981970"/>
                  </a:cubicBezTo>
                  <a:cubicBezTo>
                    <a:pt x="2875943" y="981970"/>
                    <a:pt x="2875943" y="981970"/>
                    <a:pt x="2875943" y="907581"/>
                  </a:cubicBezTo>
                  <a:cubicBezTo>
                    <a:pt x="2875943" y="907581"/>
                    <a:pt x="2875943" y="907581"/>
                    <a:pt x="2912591" y="907581"/>
                  </a:cubicBezTo>
                  <a:cubicBezTo>
                    <a:pt x="2912591" y="907581"/>
                    <a:pt x="2912591" y="907581"/>
                    <a:pt x="2912591" y="906709"/>
                  </a:cubicBezTo>
                  <a:lnTo>
                    <a:pt x="2912591" y="900607"/>
                  </a:lnTo>
                  <a:cubicBezTo>
                    <a:pt x="2912591" y="900607"/>
                    <a:pt x="2912591" y="900607"/>
                    <a:pt x="2935497" y="900607"/>
                  </a:cubicBezTo>
                  <a:cubicBezTo>
                    <a:pt x="2935497" y="900607"/>
                    <a:pt x="2935497" y="900607"/>
                    <a:pt x="2935497" y="861088"/>
                  </a:cubicBezTo>
                  <a:cubicBezTo>
                    <a:pt x="2930915" y="861088"/>
                    <a:pt x="2930915" y="861088"/>
                    <a:pt x="2930915" y="859344"/>
                  </a:cubicBezTo>
                  <a:lnTo>
                    <a:pt x="2930915" y="847140"/>
                  </a:lnTo>
                  <a:lnTo>
                    <a:pt x="2935497" y="849465"/>
                  </a:lnTo>
                  <a:cubicBezTo>
                    <a:pt x="2935497" y="849465"/>
                    <a:pt x="2935497" y="849465"/>
                    <a:pt x="2940079" y="826218"/>
                  </a:cubicBezTo>
                  <a:cubicBezTo>
                    <a:pt x="2940079" y="826218"/>
                    <a:pt x="2940079" y="826218"/>
                    <a:pt x="2944659" y="849465"/>
                  </a:cubicBezTo>
                  <a:cubicBezTo>
                    <a:pt x="2946951" y="847140"/>
                    <a:pt x="2946951" y="847140"/>
                    <a:pt x="2947237" y="846268"/>
                  </a:cubicBezTo>
                  <a:lnTo>
                    <a:pt x="2949241" y="840166"/>
                  </a:lnTo>
                  <a:cubicBezTo>
                    <a:pt x="2949241" y="840166"/>
                    <a:pt x="2949241" y="840166"/>
                    <a:pt x="2949813" y="839004"/>
                  </a:cubicBezTo>
                  <a:lnTo>
                    <a:pt x="2953821" y="830867"/>
                  </a:lnTo>
                  <a:cubicBezTo>
                    <a:pt x="2953821" y="830867"/>
                    <a:pt x="2953821" y="830867"/>
                    <a:pt x="2954395" y="829705"/>
                  </a:cubicBezTo>
                  <a:lnTo>
                    <a:pt x="2958403" y="821569"/>
                  </a:lnTo>
                  <a:cubicBezTo>
                    <a:pt x="2958403" y="821569"/>
                    <a:pt x="2958403" y="821569"/>
                    <a:pt x="2959834" y="820697"/>
                  </a:cubicBezTo>
                  <a:lnTo>
                    <a:pt x="2969855" y="814595"/>
                  </a:lnTo>
                  <a:cubicBezTo>
                    <a:pt x="2969855" y="814595"/>
                    <a:pt x="2969855" y="814595"/>
                    <a:pt x="2971573" y="813433"/>
                  </a:cubicBezTo>
                  <a:lnTo>
                    <a:pt x="2983599" y="805296"/>
                  </a:lnTo>
                  <a:cubicBezTo>
                    <a:pt x="2983599" y="805296"/>
                    <a:pt x="2983599" y="805296"/>
                    <a:pt x="2984458" y="804134"/>
                  </a:cubicBezTo>
                  <a:lnTo>
                    <a:pt x="2990471" y="795998"/>
                  </a:lnTo>
                  <a:cubicBezTo>
                    <a:pt x="2990471" y="795998"/>
                    <a:pt x="2990471" y="795998"/>
                    <a:pt x="2991043" y="793964"/>
                  </a:cubicBezTo>
                  <a:lnTo>
                    <a:pt x="2995052" y="779725"/>
                  </a:lnTo>
                  <a:cubicBezTo>
                    <a:pt x="2995052" y="779725"/>
                    <a:pt x="2995052" y="779725"/>
                    <a:pt x="2995625" y="781759"/>
                  </a:cubicBezTo>
                  <a:lnTo>
                    <a:pt x="2999633" y="795998"/>
                  </a:lnTo>
                  <a:cubicBezTo>
                    <a:pt x="2999633" y="795998"/>
                    <a:pt x="2999633" y="795998"/>
                    <a:pt x="3000205" y="796869"/>
                  </a:cubicBezTo>
                  <a:lnTo>
                    <a:pt x="3004214" y="802972"/>
                  </a:lnTo>
                  <a:cubicBezTo>
                    <a:pt x="3004214" y="802972"/>
                    <a:pt x="3004214" y="802972"/>
                    <a:pt x="3005646" y="804134"/>
                  </a:cubicBezTo>
                  <a:lnTo>
                    <a:pt x="3015667" y="812270"/>
                  </a:lnTo>
                  <a:cubicBezTo>
                    <a:pt x="3015667" y="812270"/>
                    <a:pt x="3015667" y="812270"/>
                    <a:pt x="3016813" y="813433"/>
                  </a:cubicBezTo>
                  <a:lnTo>
                    <a:pt x="3024828" y="821569"/>
                  </a:lnTo>
                  <a:cubicBezTo>
                    <a:pt x="3024828" y="821569"/>
                    <a:pt x="3024828" y="821569"/>
                    <a:pt x="3025975" y="822731"/>
                  </a:cubicBezTo>
                  <a:lnTo>
                    <a:pt x="3033991" y="830867"/>
                  </a:lnTo>
                  <a:cubicBezTo>
                    <a:pt x="3033991" y="830867"/>
                    <a:pt x="3033991" y="830867"/>
                    <a:pt x="3034278" y="832030"/>
                  </a:cubicBezTo>
                  <a:lnTo>
                    <a:pt x="3036281" y="840166"/>
                  </a:lnTo>
                  <a:cubicBezTo>
                    <a:pt x="3036281" y="840166"/>
                    <a:pt x="3036281" y="840166"/>
                    <a:pt x="3036567" y="841328"/>
                  </a:cubicBezTo>
                  <a:lnTo>
                    <a:pt x="3038572" y="849465"/>
                  </a:lnTo>
                  <a:cubicBezTo>
                    <a:pt x="3043153" y="849465"/>
                    <a:pt x="3043153" y="849465"/>
                    <a:pt x="3045443" y="826218"/>
                  </a:cubicBezTo>
                  <a:cubicBezTo>
                    <a:pt x="3045443" y="826218"/>
                    <a:pt x="3045443" y="826218"/>
                    <a:pt x="3050025" y="849465"/>
                  </a:cubicBezTo>
                  <a:cubicBezTo>
                    <a:pt x="3054605" y="849465"/>
                    <a:pt x="3054605" y="849465"/>
                    <a:pt x="3054605" y="851208"/>
                  </a:cubicBezTo>
                  <a:lnTo>
                    <a:pt x="3054605" y="863413"/>
                  </a:lnTo>
                  <a:cubicBezTo>
                    <a:pt x="3050025" y="863413"/>
                    <a:pt x="3050025" y="863413"/>
                    <a:pt x="3050025" y="895958"/>
                  </a:cubicBezTo>
                  <a:cubicBezTo>
                    <a:pt x="3050025" y="895958"/>
                    <a:pt x="3050025" y="895958"/>
                    <a:pt x="3051171" y="895958"/>
                  </a:cubicBezTo>
                  <a:lnTo>
                    <a:pt x="3059187" y="895958"/>
                  </a:lnTo>
                  <a:cubicBezTo>
                    <a:pt x="3059187" y="900607"/>
                    <a:pt x="3059187" y="900607"/>
                    <a:pt x="3060047" y="900607"/>
                  </a:cubicBezTo>
                  <a:lnTo>
                    <a:pt x="3066059" y="900607"/>
                  </a:lnTo>
                  <a:cubicBezTo>
                    <a:pt x="3066059" y="900607"/>
                    <a:pt x="3066059" y="900607"/>
                    <a:pt x="3066059" y="899445"/>
                  </a:cubicBezTo>
                  <a:lnTo>
                    <a:pt x="3066059" y="891308"/>
                  </a:lnTo>
                  <a:cubicBezTo>
                    <a:pt x="3066059" y="891308"/>
                    <a:pt x="3066059" y="891308"/>
                    <a:pt x="3068349" y="891308"/>
                  </a:cubicBezTo>
                  <a:lnTo>
                    <a:pt x="3084383" y="891308"/>
                  </a:lnTo>
                  <a:cubicBezTo>
                    <a:pt x="3084383" y="891308"/>
                    <a:pt x="3084383" y="891308"/>
                    <a:pt x="3084383" y="889274"/>
                  </a:cubicBezTo>
                  <a:lnTo>
                    <a:pt x="3084383" y="875036"/>
                  </a:lnTo>
                  <a:cubicBezTo>
                    <a:pt x="3084383" y="875036"/>
                    <a:pt x="3084383" y="875036"/>
                    <a:pt x="3123323" y="875036"/>
                  </a:cubicBezTo>
                  <a:cubicBezTo>
                    <a:pt x="3123323" y="875036"/>
                    <a:pt x="3123323" y="875036"/>
                    <a:pt x="3123323" y="876489"/>
                  </a:cubicBezTo>
                  <a:lnTo>
                    <a:pt x="3123323" y="886659"/>
                  </a:lnTo>
                  <a:cubicBezTo>
                    <a:pt x="3123323" y="886659"/>
                    <a:pt x="3123323" y="886659"/>
                    <a:pt x="3143937" y="886659"/>
                  </a:cubicBezTo>
                  <a:cubicBezTo>
                    <a:pt x="3143937" y="886659"/>
                    <a:pt x="3143937" y="886659"/>
                    <a:pt x="3143937" y="888984"/>
                  </a:cubicBezTo>
                  <a:lnTo>
                    <a:pt x="3143937" y="905256"/>
                  </a:lnTo>
                  <a:cubicBezTo>
                    <a:pt x="3139357" y="905256"/>
                    <a:pt x="3139357" y="905256"/>
                    <a:pt x="3139357" y="906128"/>
                  </a:cubicBezTo>
                  <a:lnTo>
                    <a:pt x="3139357" y="912230"/>
                  </a:lnTo>
                  <a:cubicBezTo>
                    <a:pt x="3143937" y="912230"/>
                    <a:pt x="3143937" y="912230"/>
                    <a:pt x="3143937" y="913974"/>
                  </a:cubicBezTo>
                  <a:lnTo>
                    <a:pt x="3143937" y="926178"/>
                  </a:lnTo>
                  <a:lnTo>
                    <a:pt x="3139357" y="930827"/>
                  </a:lnTo>
                  <a:cubicBezTo>
                    <a:pt x="3139357" y="930827"/>
                    <a:pt x="3139357" y="930827"/>
                    <a:pt x="3139357" y="986619"/>
                  </a:cubicBezTo>
                  <a:cubicBezTo>
                    <a:pt x="3139357" y="986619"/>
                    <a:pt x="3139357" y="986619"/>
                    <a:pt x="3141360" y="986619"/>
                  </a:cubicBezTo>
                  <a:lnTo>
                    <a:pt x="3155391" y="986619"/>
                  </a:lnTo>
                  <a:cubicBezTo>
                    <a:pt x="3155391" y="991268"/>
                    <a:pt x="3155391" y="991268"/>
                    <a:pt x="3157107" y="991268"/>
                  </a:cubicBezTo>
                  <a:lnTo>
                    <a:pt x="3169135" y="991268"/>
                  </a:lnTo>
                  <a:cubicBezTo>
                    <a:pt x="3169135" y="991268"/>
                    <a:pt x="3169135" y="991268"/>
                    <a:pt x="3169135" y="993302"/>
                  </a:cubicBezTo>
                  <a:lnTo>
                    <a:pt x="3169135" y="1007541"/>
                  </a:lnTo>
                  <a:cubicBezTo>
                    <a:pt x="3169135" y="1007541"/>
                    <a:pt x="3169135" y="1007541"/>
                    <a:pt x="3170853" y="1007541"/>
                  </a:cubicBezTo>
                  <a:lnTo>
                    <a:pt x="3182877" y="1007541"/>
                  </a:lnTo>
                  <a:cubicBezTo>
                    <a:pt x="3182877" y="1007541"/>
                    <a:pt x="3182877" y="1007541"/>
                    <a:pt x="3182877" y="1005507"/>
                  </a:cubicBezTo>
                  <a:lnTo>
                    <a:pt x="3182877" y="991268"/>
                  </a:lnTo>
                  <a:cubicBezTo>
                    <a:pt x="3182877" y="991268"/>
                    <a:pt x="3182877" y="991268"/>
                    <a:pt x="3184880" y="990106"/>
                  </a:cubicBezTo>
                  <a:lnTo>
                    <a:pt x="3198911" y="981970"/>
                  </a:lnTo>
                  <a:cubicBezTo>
                    <a:pt x="3198911" y="981970"/>
                    <a:pt x="3198911" y="981970"/>
                    <a:pt x="3198911" y="961048"/>
                  </a:cubicBezTo>
                  <a:cubicBezTo>
                    <a:pt x="3194330" y="961048"/>
                    <a:pt x="3194330" y="961048"/>
                    <a:pt x="3194330" y="937801"/>
                  </a:cubicBezTo>
                  <a:cubicBezTo>
                    <a:pt x="3194330" y="937801"/>
                    <a:pt x="3194330" y="937801"/>
                    <a:pt x="3195474" y="937801"/>
                  </a:cubicBezTo>
                  <a:lnTo>
                    <a:pt x="3203492" y="937801"/>
                  </a:lnTo>
                  <a:cubicBezTo>
                    <a:pt x="3203492" y="935477"/>
                    <a:pt x="3203492" y="935477"/>
                    <a:pt x="3224107" y="935477"/>
                  </a:cubicBezTo>
                  <a:cubicBezTo>
                    <a:pt x="3224107" y="935477"/>
                    <a:pt x="3224107" y="935477"/>
                    <a:pt x="3224107" y="934314"/>
                  </a:cubicBezTo>
                  <a:lnTo>
                    <a:pt x="3224107" y="926178"/>
                  </a:lnTo>
                  <a:cubicBezTo>
                    <a:pt x="3224107" y="926178"/>
                    <a:pt x="3224107" y="926178"/>
                    <a:pt x="3225825" y="926178"/>
                  </a:cubicBezTo>
                  <a:lnTo>
                    <a:pt x="3237850" y="926178"/>
                  </a:lnTo>
                  <a:cubicBezTo>
                    <a:pt x="3237850" y="926178"/>
                    <a:pt x="3237850" y="926178"/>
                    <a:pt x="3237850" y="809946"/>
                  </a:cubicBezTo>
                  <a:cubicBezTo>
                    <a:pt x="3237850" y="809946"/>
                    <a:pt x="3237850" y="809946"/>
                    <a:pt x="3238995" y="809946"/>
                  </a:cubicBezTo>
                  <a:lnTo>
                    <a:pt x="3247012" y="809946"/>
                  </a:lnTo>
                  <a:cubicBezTo>
                    <a:pt x="3247012" y="809946"/>
                    <a:pt x="3247012" y="809946"/>
                    <a:pt x="3247012" y="807621"/>
                  </a:cubicBezTo>
                  <a:lnTo>
                    <a:pt x="3247012" y="791348"/>
                  </a:lnTo>
                  <a:cubicBezTo>
                    <a:pt x="3249303" y="791348"/>
                    <a:pt x="3249303" y="791348"/>
                    <a:pt x="3249303" y="744855"/>
                  </a:cubicBezTo>
                  <a:cubicBezTo>
                    <a:pt x="3249303" y="744855"/>
                    <a:pt x="3249303" y="744855"/>
                    <a:pt x="3250449" y="744855"/>
                  </a:cubicBezTo>
                  <a:lnTo>
                    <a:pt x="3258465" y="744855"/>
                  </a:lnTo>
                  <a:cubicBezTo>
                    <a:pt x="3258465" y="744855"/>
                    <a:pt x="3258465" y="744855"/>
                    <a:pt x="3258465" y="746018"/>
                  </a:cubicBezTo>
                  <a:lnTo>
                    <a:pt x="3258465" y="754154"/>
                  </a:lnTo>
                  <a:cubicBezTo>
                    <a:pt x="3263045" y="754154"/>
                    <a:pt x="3263045" y="754154"/>
                    <a:pt x="3263045" y="751829"/>
                  </a:cubicBezTo>
                  <a:lnTo>
                    <a:pt x="3263045" y="735557"/>
                  </a:lnTo>
                  <a:cubicBezTo>
                    <a:pt x="3263045" y="735557"/>
                    <a:pt x="3263045" y="735557"/>
                    <a:pt x="3264477" y="734976"/>
                  </a:cubicBezTo>
                  <a:lnTo>
                    <a:pt x="3274499" y="730908"/>
                  </a:lnTo>
                  <a:cubicBezTo>
                    <a:pt x="3274499" y="730908"/>
                    <a:pt x="3274499" y="730908"/>
                    <a:pt x="3275644" y="731489"/>
                  </a:cubicBezTo>
                  <a:lnTo>
                    <a:pt x="3283661" y="735557"/>
                  </a:lnTo>
                  <a:cubicBezTo>
                    <a:pt x="3283661" y="735557"/>
                    <a:pt x="3283661" y="735557"/>
                    <a:pt x="3285379" y="735557"/>
                  </a:cubicBezTo>
                  <a:lnTo>
                    <a:pt x="3297405" y="735557"/>
                  </a:lnTo>
                  <a:cubicBezTo>
                    <a:pt x="3297405" y="735557"/>
                    <a:pt x="3297405" y="735557"/>
                    <a:pt x="3297405" y="705336"/>
                  </a:cubicBezTo>
                  <a:cubicBezTo>
                    <a:pt x="3297405" y="705336"/>
                    <a:pt x="3297405" y="705336"/>
                    <a:pt x="3298550" y="705336"/>
                  </a:cubicBezTo>
                  <a:lnTo>
                    <a:pt x="3306565" y="705336"/>
                  </a:lnTo>
                  <a:cubicBezTo>
                    <a:pt x="3306565" y="709986"/>
                    <a:pt x="3306565" y="709986"/>
                    <a:pt x="3307997" y="709986"/>
                  </a:cubicBezTo>
                  <a:lnTo>
                    <a:pt x="3318019" y="709986"/>
                  </a:lnTo>
                  <a:cubicBezTo>
                    <a:pt x="3318019" y="705336"/>
                    <a:pt x="3318019" y="705336"/>
                    <a:pt x="3319165" y="705336"/>
                  </a:cubicBezTo>
                  <a:lnTo>
                    <a:pt x="3327182" y="705336"/>
                  </a:lnTo>
                  <a:cubicBezTo>
                    <a:pt x="3327182" y="705336"/>
                    <a:pt x="3327182" y="705336"/>
                    <a:pt x="3327182" y="740206"/>
                  </a:cubicBezTo>
                  <a:cubicBezTo>
                    <a:pt x="3327182" y="740206"/>
                    <a:pt x="3327182" y="740206"/>
                    <a:pt x="3328613" y="741368"/>
                  </a:cubicBezTo>
                  <a:lnTo>
                    <a:pt x="3338635" y="749505"/>
                  </a:lnTo>
                  <a:cubicBezTo>
                    <a:pt x="3336344" y="756479"/>
                    <a:pt x="3336344" y="756479"/>
                    <a:pt x="3361539" y="756479"/>
                  </a:cubicBezTo>
                  <a:cubicBezTo>
                    <a:pt x="3361539" y="756479"/>
                    <a:pt x="3361539" y="756479"/>
                    <a:pt x="3361539" y="755026"/>
                  </a:cubicBezTo>
                  <a:lnTo>
                    <a:pt x="3361539" y="744855"/>
                  </a:lnTo>
                  <a:cubicBezTo>
                    <a:pt x="3361539" y="744855"/>
                    <a:pt x="3361539" y="744855"/>
                    <a:pt x="3391317" y="735557"/>
                  </a:cubicBezTo>
                  <a:cubicBezTo>
                    <a:pt x="3391317" y="735557"/>
                    <a:pt x="3391317" y="735557"/>
                    <a:pt x="3391317" y="734395"/>
                  </a:cubicBezTo>
                  <a:lnTo>
                    <a:pt x="3391317" y="726258"/>
                  </a:lnTo>
                  <a:cubicBezTo>
                    <a:pt x="3391317" y="726258"/>
                    <a:pt x="3391317" y="726258"/>
                    <a:pt x="3392176" y="726258"/>
                  </a:cubicBezTo>
                  <a:lnTo>
                    <a:pt x="3398189" y="726258"/>
                  </a:lnTo>
                  <a:cubicBezTo>
                    <a:pt x="3398189" y="726258"/>
                    <a:pt x="3398189" y="726258"/>
                    <a:pt x="3398189" y="725387"/>
                  </a:cubicBezTo>
                  <a:lnTo>
                    <a:pt x="3398189" y="719284"/>
                  </a:lnTo>
                  <a:cubicBezTo>
                    <a:pt x="3398189" y="719284"/>
                    <a:pt x="3398189" y="719284"/>
                    <a:pt x="3400479" y="719284"/>
                  </a:cubicBezTo>
                  <a:lnTo>
                    <a:pt x="3416513" y="719284"/>
                  </a:lnTo>
                  <a:cubicBezTo>
                    <a:pt x="3416513" y="719284"/>
                    <a:pt x="3416513" y="719284"/>
                    <a:pt x="3416513" y="720156"/>
                  </a:cubicBezTo>
                  <a:lnTo>
                    <a:pt x="3416513" y="726258"/>
                  </a:lnTo>
                  <a:cubicBezTo>
                    <a:pt x="3416513" y="726258"/>
                    <a:pt x="3416513" y="726258"/>
                    <a:pt x="3418231" y="726258"/>
                  </a:cubicBezTo>
                  <a:lnTo>
                    <a:pt x="3430257" y="726258"/>
                  </a:lnTo>
                  <a:cubicBezTo>
                    <a:pt x="3430257" y="726258"/>
                    <a:pt x="3430257" y="726258"/>
                    <a:pt x="3430257" y="728002"/>
                  </a:cubicBezTo>
                  <a:lnTo>
                    <a:pt x="3430257" y="740206"/>
                  </a:lnTo>
                  <a:cubicBezTo>
                    <a:pt x="3430257" y="740206"/>
                    <a:pt x="3430257" y="740206"/>
                    <a:pt x="3455452" y="740206"/>
                  </a:cubicBezTo>
                  <a:cubicBezTo>
                    <a:pt x="3455452" y="740206"/>
                    <a:pt x="3455452" y="740206"/>
                    <a:pt x="3455452" y="739044"/>
                  </a:cubicBezTo>
                  <a:lnTo>
                    <a:pt x="3455452" y="730908"/>
                  </a:lnTo>
                  <a:cubicBezTo>
                    <a:pt x="3455452" y="730908"/>
                    <a:pt x="3455452" y="730908"/>
                    <a:pt x="3456884" y="730908"/>
                  </a:cubicBezTo>
                  <a:lnTo>
                    <a:pt x="3466905" y="730908"/>
                  </a:lnTo>
                  <a:cubicBezTo>
                    <a:pt x="3466905" y="730908"/>
                    <a:pt x="3466905" y="730908"/>
                    <a:pt x="3466905" y="729745"/>
                  </a:cubicBezTo>
                  <a:lnTo>
                    <a:pt x="3466905" y="721609"/>
                  </a:lnTo>
                  <a:cubicBezTo>
                    <a:pt x="3466905" y="721609"/>
                    <a:pt x="3466905" y="721609"/>
                    <a:pt x="3468623" y="721609"/>
                  </a:cubicBezTo>
                  <a:lnTo>
                    <a:pt x="3480647" y="721609"/>
                  </a:lnTo>
                  <a:cubicBezTo>
                    <a:pt x="3480647" y="721609"/>
                    <a:pt x="3480647" y="721609"/>
                    <a:pt x="3480647" y="722771"/>
                  </a:cubicBezTo>
                  <a:lnTo>
                    <a:pt x="3480647" y="730908"/>
                  </a:lnTo>
                  <a:cubicBezTo>
                    <a:pt x="3485229" y="730908"/>
                    <a:pt x="3485229" y="730908"/>
                    <a:pt x="3485229" y="675116"/>
                  </a:cubicBezTo>
                  <a:cubicBezTo>
                    <a:pt x="3485229" y="675116"/>
                    <a:pt x="3485229" y="675116"/>
                    <a:pt x="3588304" y="675116"/>
                  </a:cubicBezTo>
                  <a:cubicBezTo>
                    <a:pt x="3588304" y="675116"/>
                    <a:pt x="3588304" y="675116"/>
                    <a:pt x="3588304" y="749505"/>
                  </a:cubicBezTo>
                  <a:cubicBezTo>
                    <a:pt x="3588304" y="749505"/>
                    <a:pt x="3588304" y="749505"/>
                    <a:pt x="3590595" y="749505"/>
                  </a:cubicBezTo>
                  <a:lnTo>
                    <a:pt x="3606629" y="749505"/>
                  </a:lnTo>
                  <a:cubicBezTo>
                    <a:pt x="3606629" y="749505"/>
                    <a:pt x="3606629" y="749505"/>
                    <a:pt x="3606629" y="665817"/>
                  </a:cubicBezTo>
                  <a:cubicBezTo>
                    <a:pt x="3606629" y="665817"/>
                    <a:pt x="3606629" y="665817"/>
                    <a:pt x="3629535" y="654194"/>
                  </a:cubicBezTo>
                  <a:cubicBezTo>
                    <a:pt x="3629535" y="654194"/>
                    <a:pt x="3629535" y="654194"/>
                    <a:pt x="3659311" y="654194"/>
                  </a:cubicBezTo>
                  <a:cubicBezTo>
                    <a:pt x="3659311" y="654194"/>
                    <a:pt x="3659311" y="654194"/>
                    <a:pt x="3661316" y="652451"/>
                  </a:cubicBezTo>
                  <a:lnTo>
                    <a:pt x="3675345" y="640246"/>
                  </a:lnTo>
                  <a:cubicBezTo>
                    <a:pt x="3675345" y="640246"/>
                    <a:pt x="3675345" y="640246"/>
                    <a:pt x="3714285" y="640246"/>
                  </a:cubicBezTo>
                  <a:cubicBezTo>
                    <a:pt x="3714285" y="640246"/>
                    <a:pt x="3714285" y="640246"/>
                    <a:pt x="3714285" y="641990"/>
                  </a:cubicBezTo>
                  <a:lnTo>
                    <a:pt x="3714285" y="654194"/>
                  </a:lnTo>
                  <a:cubicBezTo>
                    <a:pt x="3714285" y="654194"/>
                    <a:pt x="3714285" y="654194"/>
                    <a:pt x="3753224" y="654194"/>
                  </a:cubicBezTo>
                  <a:cubicBezTo>
                    <a:pt x="3753224" y="654194"/>
                    <a:pt x="3753224" y="654194"/>
                    <a:pt x="3753224" y="744855"/>
                  </a:cubicBezTo>
                  <a:cubicBezTo>
                    <a:pt x="3753224" y="744855"/>
                    <a:pt x="3753224" y="744855"/>
                    <a:pt x="3754656" y="744855"/>
                  </a:cubicBezTo>
                  <a:lnTo>
                    <a:pt x="3764677" y="744855"/>
                  </a:lnTo>
                  <a:cubicBezTo>
                    <a:pt x="3764677" y="744855"/>
                    <a:pt x="3764677" y="744855"/>
                    <a:pt x="3764677" y="877360"/>
                  </a:cubicBezTo>
                  <a:cubicBezTo>
                    <a:pt x="3764677" y="877360"/>
                    <a:pt x="3764677" y="877360"/>
                    <a:pt x="3766967" y="877360"/>
                  </a:cubicBezTo>
                  <a:lnTo>
                    <a:pt x="3783001" y="877360"/>
                  </a:lnTo>
                  <a:cubicBezTo>
                    <a:pt x="3783001" y="877360"/>
                    <a:pt x="3783001" y="877360"/>
                    <a:pt x="3783001" y="791348"/>
                  </a:cubicBezTo>
                  <a:cubicBezTo>
                    <a:pt x="3783001" y="791348"/>
                    <a:pt x="3783001" y="791348"/>
                    <a:pt x="3783861" y="790767"/>
                  </a:cubicBezTo>
                  <a:lnTo>
                    <a:pt x="3789873" y="786699"/>
                  </a:lnTo>
                  <a:cubicBezTo>
                    <a:pt x="3794455" y="786699"/>
                    <a:pt x="3794455" y="786699"/>
                    <a:pt x="3794455" y="787861"/>
                  </a:cubicBezTo>
                  <a:lnTo>
                    <a:pt x="3794455" y="795998"/>
                  </a:lnTo>
                  <a:cubicBezTo>
                    <a:pt x="3794455" y="795998"/>
                    <a:pt x="3794455" y="795998"/>
                    <a:pt x="3796744" y="794835"/>
                  </a:cubicBezTo>
                  <a:lnTo>
                    <a:pt x="3812779" y="786699"/>
                  </a:lnTo>
                  <a:cubicBezTo>
                    <a:pt x="3812779" y="786699"/>
                    <a:pt x="3812779" y="786699"/>
                    <a:pt x="3814783" y="786699"/>
                  </a:cubicBezTo>
                  <a:lnTo>
                    <a:pt x="3828812" y="786699"/>
                  </a:lnTo>
                  <a:cubicBezTo>
                    <a:pt x="3828812" y="786699"/>
                    <a:pt x="3828812" y="786699"/>
                    <a:pt x="3828812" y="944775"/>
                  </a:cubicBezTo>
                  <a:cubicBezTo>
                    <a:pt x="3828812" y="944775"/>
                    <a:pt x="3828812" y="944775"/>
                    <a:pt x="3860881" y="949425"/>
                  </a:cubicBezTo>
                  <a:cubicBezTo>
                    <a:pt x="3860881" y="947100"/>
                    <a:pt x="3860881" y="944775"/>
                    <a:pt x="3860881" y="942451"/>
                  </a:cubicBezTo>
                  <a:cubicBezTo>
                    <a:pt x="3872333" y="942451"/>
                    <a:pt x="3883785" y="942451"/>
                    <a:pt x="3895238" y="942451"/>
                  </a:cubicBezTo>
                  <a:cubicBezTo>
                    <a:pt x="3895238" y="930827"/>
                    <a:pt x="3895238" y="921529"/>
                    <a:pt x="3895238" y="912230"/>
                  </a:cubicBezTo>
                  <a:lnTo>
                    <a:pt x="3904401" y="912230"/>
                  </a:lnTo>
                  <a:cubicBezTo>
                    <a:pt x="3904401" y="898282"/>
                    <a:pt x="3904401" y="886659"/>
                    <a:pt x="3904401" y="872711"/>
                  </a:cubicBezTo>
                  <a:cubicBezTo>
                    <a:pt x="3906691" y="872711"/>
                    <a:pt x="3908982" y="872711"/>
                    <a:pt x="3911273" y="872711"/>
                  </a:cubicBezTo>
                  <a:cubicBezTo>
                    <a:pt x="3911273" y="858763"/>
                    <a:pt x="3911273" y="847140"/>
                    <a:pt x="3911273" y="833192"/>
                  </a:cubicBezTo>
                  <a:cubicBezTo>
                    <a:pt x="3915853" y="833192"/>
                    <a:pt x="3920434" y="833192"/>
                    <a:pt x="3927307" y="833192"/>
                  </a:cubicBezTo>
                  <a:cubicBezTo>
                    <a:pt x="3943340" y="828543"/>
                    <a:pt x="3961664" y="819244"/>
                    <a:pt x="3977697" y="812270"/>
                  </a:cubicBezTo>
                  <a:cubicBezTo>
                    <a:pt x="3979989" y="805296"/>
                    <a:pt x="3979989" y="798322"/>
                    <a:pt x="3979989" y="791348"/>
                  </a:cubicBezTo>
                  <a:cubicBezTo>
                    <a:pt x="3982279" y="798322"/>
                    <a:pt x="3982279" y="805296"/>
                    <a:pt x="3984570" y="812270"/>
                  </a:cubicBezTo>
                  <a:cubicBezTo>
                    <a:pt x="4002895" y="821569"/>
                    <a:pt x="4018928" y="830867"/>
                    <a:pt x="4037253" y="840166"/>
                  </a:cubicBezTo>
                  <a:cubicBezTo>
                    <a:pt x="4037253" y="837847"/>
                    <a:pt x="4037253" y="835529"/>
                    <a:pt x="4037253" y="835517"/>
                  </a:cubicBezTo>
                  <a:cubicBezTo>
                    <a:pt x="4041833" y="835517"/>
                    <a:pt x="4046416" y="835517"/>
                    <a:pt x="4050996" y="835517"/>
                  </a:cubicBezTo>
                  <a:cubicBezTo>
                    <a:pt x="4050996" y="847140"/>
                    <a:pt x="4050996" y="861088"/>
                    <a:pt x="4050996" y="872711"/>
                  </a:cubicBezTo>
                  <a:cubicBezTo>
                    <a:pt x="4053287" y="872711"/>
                    <a:pt x="4055577" y="872711"/>
                    <a:pt x="4057867" y="872711"/>
                  </a:cubicBezTo>
                  <a:cubicBezTo>
                    <a:pt x="4057867" y="886659"/>
                    <a:pt x="4057867" y="900607"/>
                    <a:pt x="4057867" y="916879"/>
                  </a:cubicBezTo>
                  <a:cubicBezTo>
                    <a:pt x="4060159" y="916879"/>
                    <a:pt x="4062449" y="916879"/>
                    <a:pt x="4064740" y="916879"/>
                  </a:cubicBezTo>
                  <a:cubicBezTo>
                    <a:pt x="4064740" y="923853"/>
                    <a:pt x="4064740" y="930827"/>
                    <a:pt x="4064740" y="937801"/>
                  </a:cubicBezTo>
                  <a:cubicBezTo>
                    <a:pt x="4069321" y="937801"/>
                    <a:pt x="4073901" y="937801"/>
                    <a:pt x="4078483" y="937801"/>
                  </a:cubicBezTo>
                  <a:cubicBezTo>
                    <a:pt x="4078483" y="949425"/>
                    <a:pt x="4078483" y="958723"/>
                    <a:pt x="4078483" y="970346"/>
                  </a:cubicBezTo>
                  <a:cubicBezTo>
                    <a:pt x="4108260" y="968022"/>
                    <a:pt x="4135747" y="965697"/>
                    <a:pt x="4165523" y="963372"/>
                  </a:cubicBezTo>
                  <a:cubicBezTo>
                    <a:pt x="4165523" y="951749"/>
                    <a:pt x="4165523" y="942451"/>
                    <a:pt x="4165523" y="930827"/>
                  </a:cubicBezTo>
                  <a:cubicBezTo>
                    <a:pt x="4181557" y="930827"/>
                    <a:pt x="4197591" y="930827"/>
                    <a:pt x="4211335" y="930827"/>
                  </a:cubicBezTo>
                  <a:cubicBezTo>
                    <a:pt x="4211335" y="923853"/>
                    <a:pt x="4211335" y="919204"/>
                    <a:pt x="4211335" y="912230"/>
                  </a:cubicBezTo>
                  <a:cubicBezTo>
                    <a:pt x="4243403" y="912230"/>
                    <a:pt x="4275469" y="912230"/>
                    <a:pt x="4307538" y="912230"/>
                  </a:cubicBezTo>
                  <a:cubicBezTo>
                    <a:pt x="4307538" y="916879"/>
                    <a:pt x="4307538" y="919204"/>
                    <a:pt x="4307538" y="923853"/>
                  </a:cubicBezTo>
                  <a:cubicBezTo>
                    <a:pt x="4328153" y="923853"/>
                    <a:pt x="4348767" y="923853"/>
                    <a:pt x="4369382" y="923853"/>
                  </a:cubicBezTo>
                  <a:cubicBezTo>
                    <a:pt x="4369382" y="926178"/>
                    <a:pt x="4369382" y="928503"/>
                    <a:pt x="4369382" y="930827"/>
                  </a:cubicBezTo>
                  <a:cubicBezTo>
                    <a:pt x="4373963" y="930827"/>
                    <a:pt x="4380835" y="930827"/>
                    <a:pt x="4387707" y="930827"/>
                  </a:cubicBezTo>
                  <a:cubicBezTo>
                    <a:pt x="4387707" y="933152"/>
                    <a:pt x="4387707" y="935477"/>
                    <a:pt x="4387707" y="937801"/>
                  </a:cubicBezTo>
                  <a:cubicBezTo>
                    <a:pt x="4392287" y="937801"/>
                    <a:pt x="4399159" y="937801"/>
                    <a:pt x="4403740" y="937801"/>
                  </a:cubicBezTo>
                  <a:cubicBezTo>
                    <a:pt x="4403740" y="931132"/>
                    <a:pt x="4403740" y="924463"/>
                    <a:pt x="4403740" y="917794"/>
                  </a:cubicBezTo>
                  <a:lnTo>
                    <a:pt x="4475956" y="1039515"/>
                  </a:lnTo>
                  <a:lnTo>
                    <a:pt x="0" y="1039515"/>
                  </a:lnTo>
                  <a:lnTo>
                    <a:pt x="0" y="685283"/>
                  </a:lnTo>
                  <a:lnTo>
                    <a:pt x="9900" y="685283"/>
                  </a:lnTo>
                  <a:cubicBezTo>
                    <a:pt x="9900" y="685271"/>
                    <a:pt x="9900" y="684760"/>
                    <a:pt x="9900" y="661504"/>
                  </a:cubicBezTo>
                  <a:cubicBezTo>
                    <a:pt x="9907" y="661504"/>
                    <a:pt x="9987" y="661504"/>
                    <a:pt x="10941" y="661504"/>
                  </a:cubicBezTo>
                  <a:lnTo>
                    <a:pt x="18230" y="661504"/>
                  </a:lnTo>
                  <a:cubicBezTo>
                    <a:pt x="18230" y="661485"/>
                    <a:pt x="18230" y="660714"/>
                    <a:pt x="18230" y="629077"/>
                  </a:cubicBezTo>
                  <a:cubicBezTo>
                    <a:pt x="18238" y="629077"/>
                    <a:pt x="18317" y="629077"/>
                    <a:pt x="19272" y="629077"/>
                  </a:cubicBezTo>
                  <a:lnTo>
                    <a:pt x="26562" y="629077"/>
                  </a:lnTo>
                  <a:cubicBezTo>
                    <a:pt x="26562" y="629071"/>
                    <a:pt x="26562" y="628962"/>
                    <a:pt x="26562" y="627186"/>
                  </a:cubicBezTo>
                  <a:lnTo>
                    <a:pt x="26562" y="613945"/>
                  </a:lnTo>
                  <a:cubicBezTo>
                    <a:pt x="24478" y="613945"/>
                    <a:pt x="24478" y="613945"/>
                    <a:pt x="25259" y="612323"/>
                  </a:cubicBezTo>
                  <a:lnTo>
                    <a:pt x="30726" y="600974"/>
                  </a:lnTo>
                  <a:cubicBezTo>
                    <a:pt x="30732" y="600991"/>
                    <a:pt x="30932" y="601665"/>
                    <a:pt x="39057" y="629077"/>
                  </a:cubicBezTo>
                  <a:cubicBezTo>
                    <a:pt x="39066" y="629077"/>
                    <a:pt x="39140" y="629077"/>
                    <a:pt x="39838" y="629077"/>
                  </a:cubicBezTo>
                  <a:lnTo>
                    <a:pt x="45305" y="629077"/>
                  </a:lnTo>
                  <a:cubicBezTo>
                    <a:pt x="45305" y="629064"/>
                    <a:pt x="45305" y="627885"/>
                    <a:pt x="45305" y="523150"/>
                  </a:cubicBezTo>
                  <a:cubicBezTo>
                    <a:pt x="45315" y="523150"/>
                    <a:pt x="45433" y="523150"/>
                    <a:pt x="46867" y="523150"/>
                  </a:cubicBezTo>
                  <a:lnTo>
                    <a:pt x="57801" y="523150"/>
                  </a:lnTo>
                  <a:cubicBezTo>
                    <a:pt x="57801" y="523128"/>
                    <a:pt x="57801" y="522118"/>
                    <a:pt x="57801" y="475591"/>
                  </a:cubicBezTo>
                  <a:cubicBezTo>
                    <a:pt x="57818" y="475591"/>
                    <a:pt x="58461" y="475591"/>
                    <a:pt x="84875" y="475591"/>
                  </a:cubicBezTo>
                  <a:cubicBezTo>
                    <a:pt x="84875" y="475579"/>
                    <a:pt x="84875" y="475069"/>
                    <a:pt x="84875" y="453973"/>
                  </a:cubicBezTo>
                  <a:cubicBezTo>
                    <a:pt x="84895" y="453973"/>
                    <a:pt x="85705" y="453973"/>
                    <a:pt x="120280" y="453973"/>
                  </a:cubicBezTo>
                  <a:cubicBezTo>
                    <a:pt x="120280" y="453981"/>
                    <a:pt x="120280" y="454111"/>
                    <a:pt x="120280" y="456405"/>
                  </a:cubicBezTo>
                  <a:lnTo>
                    <a:pt x="120280" y="473429"/>
                  </a:lnTo>
                  <a:cubicBezTo>
                    <a:pt x="120290" y="473429"/>
                    <a:pt x="120424" y="473429"/>
                    <a:pt x="122623" y="473429"/>
                  </a:cubicBezTo>
                  <a:lnTo>
                    <a:pt x="139024" y="473429"/>
                  </a:lnTo>
                  <a:cubicBezTo>
                    <a:pt x="139024" y="473447"/>
                    <a:pt x="139024" y="474341"/>
                    <a:pt x="139024" y="520988"/>
                  </a:cubicBezTo>
                  <a:cubicBezTo>
                    <a:pt x="139030" y="520988"/>
                    <a:pt x="139108" y="520988"/>
                    <a:pt x="140065" y="520988"/>
                  </a:cubicBezTo>
                  <a:lnTo>
                    <a:pt x="147355" y="520988"/>
                  </a:lnTo>
                  <a:lnTo>
                    <a:pt x="161933" y="525312"/>
                  </a:lnTo>
                  <a:cubicBezTo>
                    <a:pt x="161933" y="525322"/>
                    <a:pt x="161933" y="525972"/>
                    <a:pt x="161933" y="564224"/>
                  </a:cubicBezTo>
                  <a:cubicBezTo>
                    <a:pt x="161939" y="564224"/>
                    <a:pt x="162017" y="564224"/>
                    <a:pt x="162975" y="564224"/>
                  </a:cubicBezTo>
                  <a:lnTo>
                    <a:pt x="170263" y="564224"/>
                  </a:lnTo>
                  <a:cubicBezTo>
                    <a:pt x="170263" y="564234"/>
                    <a:pt x="170263" y="564340"/>
                    <a:pt x="170263" y="565845"/>
                  </a:cubicBezTo>
                  <a:lnTo>
                    <a:pt x="170263" y="577194"/>
                  </a:lnTo>
                  <a:cubicBezTo>
                    <a:pt x="170271" y="577194"/>
                    <a:pt x="170399" y="577194"/>
                    <a:pt x="172346" y="577194"/>
                  </a:cubicBezTo>
                  <a:lnTo>
                    <a:pt x="186925" y="577194"/>
                  </a:lnTo>
                  <a:lnTo>
                    <a:pt x="193172" y="583680"/>
                  </a:lnTo>
                  <a:cubicBezTo>
                    <a:pt x="193172" y="583692"/>
                    <a:pt x="193172" y="584178"/>
                    <a:pt x="193172" y="605298"/>
                  </a:cubicBezTo>
                  <a:cubicBezTo>
                    <a:pt x="193182" y="605298"/>
                    <a:pt x="193316" y="605298"/>
                    <a:pt x="195515" y="605298"/>
                  </a:cubicBezTo>
                  <a:lnTo>
                    <a:pt x="211916" y="605298"/>
                  </a:lnTo>
                  <a:cubicBezTo>
                    <a:pt x="211916" y="605305"/>
                    <a:pt x="211916" y="605385"/>
                    <a:pt x="211916" y="606378"/>
                  </a:cubicBezTo>
                  <a:lnTo>
                    <a:pt x="211916" y="613945"/>
                  </a:lnTo>
                  <a:cubicBezTo>
                    <a:pt x="211926" y="613945"/>
                    <a:pt x="212027" y="613945"/>
                    <a:pt x="213218" y="613945"/>
                  </a:cubicBezTo>
                  <a:lnTo>
                    <a:pt x="222330" y="613945"/>
                  </a:lnTo>
                  <a:cubicBezTo>
                    <a:pt x="222330" y="613954"/>
                    <a:pt x="222330" y="614083"/>
                    <a:pt x="222330" y="616106"/>
                  </a:cubicBezTo>
                  <a:lnTo>
                    <a:pt x="222330" y="631239"/>
                  </a:lnTo>
                  <a:cubicBezTo>
                    <a:pt x="226495" y="631239"/>
                    <a:pt x="226495" y="631239"/>
                    <a:pt x="226495" y="629347"/>
                  </a:cubicBezTo>
                  <a:lnTo>
                    <a:pt x="226495" y="616106"/>
                  </a:lnTo>
                  <a:cubicBezTo>
                    <a:pt x="226501" y="616106"/>
                    <a:pt x="226581" y="616106"/>
                    <a:pt x="227536" y="616106"/>
                  </a:cubicBezTo>
                  <a:lnTo>
                    <a:pt x="234826" y="616106"/>
                  </a:lnTo>
                  <a:cubicBezTo>
                    <a:pt x="234826" y="616117"/>
                    <a:pt x="234826" y="616236"/>
                    <a:pt x="234826" y="617728"/>
                  </a:cubicBezTo>
                  <a:lnTo>
                    <a:pt x="234826" y="629077"/>
                  </a:lnTo>
                  <a:cubicBezTo>
                    <a:pt x="234835" y="629077"/>
                    <a:pt x="234910" y="629077"/>
                    <a:pt x="235607" y="629077"/>
                  </a:cubicBezTo>
                  <a:lnTo>
                    <a:pt x="241073" y="629077"/>
                  </a:lnTo>
                  <a:cubicBezTo>
                    <a:pt x="241073" y="624754"/>
                    <a:pt x="241073" y="624754"/>
                    <a:pt x="291056" y="624754"/>
                  </a:cubicBezTo>
                  <a:cubicBezTo>
                    <a:pt x="291056" y="624763"/>
                    <a:pt x="291056" y="624864"/>
                    <a:pt x="291056" y="626105"/>
                  </a:cubicBezTo>
                  <a:lnTo>
                    <a:pt x="291056" y="635562"/>
                  </a:lnTo>
                  <a:cubicBezTo>
                    <a:pt x="291065" y="635562"/>
                    <a:pt x="291142" y="635562"/>
                    <a:pt x="291837" y="635562"/>
                  </a:cubicBezTo>
                  <a:lnTo>
                    <a:pt x="297306" y="635562"/>
                  </a:lnTo>
                  <a:cubicBezTo>
                    <a:pt x="297306" y="635571"/>
                    <a:pt x="297306" y="635693"/>
                    <a:pt x="297306" y="637724"/>
                  </a:cubicBezTo>
                  <a:lnTo>
                    <a:pt x="297306" y="652857"/>
                  </a:lnTo>
                  <a:cubicBezTo>
                    <a:pt x="297314" y="652853"/>
                    <a:pt x="297433" y="652775"/>
                    <a:pt x="299387" y="651506"/>
                  </a:cubicBezTo>
                  <a:lnTo>
                    <a:pt x="313966" y="642048"/>
                  </a:lnTo>
                  <a:cubicBezTo>
                    <a:pt x="313968" y="642029"/>
                    <a:pt x="314103" y="641154"/>
                    <a:pt x="320214" y="600974"/>
                  </a:cubicBezTo>
                  <a:cubicBezTo>
                    <a:pt x="320223" y="600972"/>
                    <a:pt x="320294" y="600946"/>
                    <a:pt x="320995" y="600704"/>
                  </a:cubicBezTo>
                  <a:lnTo>
                    <a:pt x="326461" y="598812"/>
                  </a:lnTo>
                  <a:cubicBezTo>
                    <a:pt x="326461" y="598796"/>
                    <a:pt x="326496" y="597735"/>
                    <a:pt x="328545" y="529635"/>
                  </a:cubicBezTo>
                  <a:cubicBezTo>
                    <a:pt x="328545" y="529653"/>
                    <a:pt x="328578" y="530744"/>
                    <a:pt x="330627" y="598812"/>
                  </a:cubicBezTo>
                  <a:cubicBezTo>
                    <a:pt x="330637" y="598815"/>
                    <a:pt x="330710" y="598840"/>
                    <a:pt x="331408" y="599082"/>
                  </a:cubicBezTo>
                  <a:lnTo>
                    <a:pt x="336875" y="600974"/>
                  </a:lnTo>
                  <a:cubicBezTo>
                    <a:pt x="336875" y="600954"/>
                    <a:pt x="336875" y="599621"/>
                    <a:pt x="336875" y="514503"/>
                  </a:cubicBezTo>
                  <a:cubicBezTo>
                    <a:pt x="341041" y="514503"/>
                    <a:pt x="341041" y="514503"/>
                    <a:pt x="341041" y="482076"/>
                  </a:cubicBezTo>
                  <a:cubicBezTo>
                    <a:pt x="341053" y="482076"/>
                    <a:pt x="341758" y="482076"/>
                    <a:pt x="380610" y="482076"/>
                  </a:cubicBezTo>
                  <a:cubicBezTo>
                    <a:pt x="380610" y="482093"/>
                    <a:pt x="380610" y="482811"/>
                    <a:pt x="380610" y="514503"/>
                  </a:cubicBezTo>
                  <a:cubicBezTo>
                    <a:pt x="380620" y="514503"/>
                    <a:pt x="380694" y="514503"/>
                    <a:pt x="381391" y="514503"/>
                  </a:cubicBezTo>
                  <a:lnTo>
                    <a:pt x="386858" y="514503"/>
                  </a:lnTo>
                  <a:cubicBezTo>
                    <a:pt x="386858" y="514482"/>
                    <a:pt x="386858" y="513176"/>
                    <a:pt x="386858" y="432355"/>
                  </a:cubicBezTo>
                  <a:cubicBezTo>
                    <a:pt x="386864" y="432355"/>
                    <a:pt x="386966" y="432355"/>
                    <a:pt x="388681" y="432355"/>
                  </a:cubicBezTo>
                  <a:lnTo>
                    <a:pt x="401437" y="432355"/>
                  </a:lnTo>
                  <a:cubicBezTo>
                    <a:pt x="401437" y="432348"/>
                    <a:pt x="401437" y="432237"/>
                    <a:pt x="401437" y="430464"/>
                  </a:cubicBezTo>
                  <a:lnTo>
                    <a:pt x="401437" y="417223"/>
                  </a:lnTo>
                  <a:cubicBezTo>
                    <a:pt x="401448" y="417223"/>
                    <a:pt x="401960" y="417223"/>
                    <a:pt x="424347" y="417223"/>
                  </a:cubicBezTo>
                  <a:cubicBezTo>
                    <a:pt x="424347" y="417216"/>
                    <a:pt x="424347" y="417135"/>
                    <a:pt x="424347" y="416142"/>
                  </a:cubicBezTo>
                  <a:lnTo>
                    <a:pt x="424347" y="408576"/>
                  </a:lnTo>
                  <a:cubicBezTo>
                    <a:pt x="424354" y="408576"/>
                    <a:pt x="424467" y="408576"/>
                    <a:pt x="426168" y="408576"/>
                  </a:cubicBezTo>
                  <a:lnTo>
                    <a:pt x="438925" y="408576"/>
                  </a:lnTo>
                  <a:cubicBezTo>
                    <a:pt x="438925" y="408584"/>
                    <a:pt x="438925" y="408663"/>
                    <a:pt x="438925" y="409657"/>
                  </a:cubicBezTo>
                  <a:lnTo>
                    <a:pt x="438925" y="417223"/>
                  </a:lnTo>
                  <a:cubicBezTo>
                    <a:pt x="438935" y="417223"/>
                    <a:pt x="439009" y="417223"/>
                    <a:pt x="439706" y="417223"/>
                  </a:cubicBezTo>
                  <a:lnTo>
                    <a:pt x="445173" y="417223"/>
                  </a:lnTo>
                  <a:lnTo>
                    <a:pt x="455586" y="412899"/>
                  </a:lnTo>
                  <a:lnTo>
                    <a:pt x="459750" y="416142"/>
                  </a:lnTo>
                  <a:lnTo>
                    <a:pt x="459750" y="408576"/>
                  </a:lnTo>
                  <a:cubicBezTo>
                    <a:pt x="459760" y="408576"/>
                    <a:pt x="459901" y="408576"/>
                    <a:pt x="462093" y="408576"/>
                  </a:cubicBezTo>
                  <a:lnTo>
                    <a:pt x="478495" y="408576"/>
                  </a:lnTo>
                  <a:cubicBezTo>
                    <a:pt x="478495" y="408584"/>
                    <a:pt x="478495" y="408663"/>
                    <a:pt x="478495" y="409657"/>
                  </a:cubicBezTo>
                  <a:lnTo>
                    <a:pt x="478495" y="417223"/>
                  </a:lnTo>
                  <a:cubicBezTo>
                    <a:pt x="478515" y="417223"/>
                    <a:pt x="479271" y="417223"/>
                    <a:pt x="509735" y="417223"/>
                  </a:cubicBezTo>
                  <a:cubicBezTo>
                    <a:pt x="509735" y="417233"/>
                    <a:pt x="509735" y="417342"/>
                    <a:pt x="509735" y="418844"/>
                  </a:cubicBezTo>
                  <a:lnTo>
                    <a:pt x="509735" y="430194"/>
                  </a:lnTo>
                  <a:cubicBezTo>
                    <a:pt x="509752" y="430194"/>
                    <a:pt x="510409" y="430194"/>
                    <a:pt x="536809" y="430194"/>
                  </a:cubicBezTo>
                  <a:cubicBezTo>
                    <a:pt x="536809" y="430210"/>
                    <a:pt x="536809" y="430890"/>
                    <a:pt x="536809" y="460458"/>
                  </a:cubicBezTo>
                  <a:cubicBezTo>
                    <a:pt x="536818" y="460458"/>
                    <a:pt x="536893" y="460458"/>
                    <a:pt x="537589" y="460458"/>
                  </a:cubicBezTo>
                  <a:lnTo>
                    <a:pt x="543057" y="460458"/>
                  </a:lnTo>
                  <a:cubicBezTo>
                    <a:pt x="543057" y="460465"/>
                    <a:pt x="543057" y="460551"/>
                    <a:pt x="543057" y="461539"/>
                  </a:cubicBezTo>
                  <a:lnTo>
                    <a:pt x="543057" y="469106"/>
                  </a:lnTo>
                  <a:cubicBezTo>
                    <a:pt x="547222" y="469106"/>
                    <a:pt x="547222" y="469106"/>
                    <a:pt x="547222" y="499370"/>
                  </a:cubicBezTo>
                  <a:cubicBezTo>
                    <a:pt x="547232" y="499370"/>
                    <a:pt x="547308" y="499370"/>
                    <a:pt x="548003" y="499370"/>
                  </a:cubicBezTo>
                  <a:lnTo>
                    <a:pt x="553470" y="499370"/>
                  </a:lnTo>
                  <a:cubicBezTo>
                    <a:pt x="553470" y="499379"/>
                    <a:pt x="553470" y="499446"/>
                    <a:pt x="553470" y="500181"/>
                  </a:cubicBezTo>
                  <a:lnTo>
                    <a:pt x="553470" y="505856"/>
                  </a:lnTo>
                  <a:cubicBezTo>
                    <a:pt x="553477" y="505856"/>
                    <a:pt x="553557" y="505856"/>
                    <a:pt x="554511" y="505856"/>
                  </a:cubicBezTo>
                  <a:lnTo>
                    <a:pt x="561800" y="505856"/>
                  </a:lnTo>
                  <a:cubicBezTo>
                    <a:pt x="561800" y="505873"/>
                    <a:pt x="561800" y="506586"/>
                    <a:pt x="561800" y="536121"/>
                  </a:cubicBezTo>
                  <a:cubicBezTo>
                    <a:pt x="561808" y="536121"/>
                    <a:pt x="561931" y="536121"/>
                    <a:pt x="563883" y="536121"/>
                  </a:cubicBezTo>
                  <a:lnTo>
                    <a:pt x="578462" y="536121"/>
                  </a:lnTo>
                  <a:cubicBezTo>
                    <a:pt x="578462" y="536137"/>
                    <a:pt x="578462" y="536717"/>
                    <a:pt x="578462" y="559900"/>
                  </a:cubicBezTo>
                  <a:cubicBezTo>
                    <a:pt x="580545" y="559900"/>
                    <a:pt x="580545" y="559900"/>
                    <a:pt x="580545" y="561521"/>
                  </a:cubicBezTo>
                  <a:lnTo>
                    <a:pt x="580545" y="572871"/>
                  </a:lnTo>
                  <a:cubicBezTo>
                    <a:pt x="580554" y="572871"/>
                    <a:pt x="580626" y="572871"/>
                    <a:pt x="581326" y="572871"/>
                  </a:cubicBezTo>
                  <a:lnTo>
                    <a:pt x="586793" y="572871"/>
                  </a:lnTo>
                  <a:cubicBezTo>
                    <a:pt x="586793" y="572885"/>
                    <a:pt x="586793" y="573448"/>
                    <a:pt x="586793" y="596650"/>
                  </a:cubicBezTo>
                  <a:cubicBezTo>
                    <a:pt x="586801" y="596650"/>
                    <a:pt x="586903" y="596650"/>
                    <a:pt x="588094" y="596650"/>
                  </a:cubicBezTo>
                  <a:lnTo>
                    <a:pt x="597205" y="596650"/>
                  </a:lnTo>
                  <a:cubicBezTo>
                    <a:pt x="599289" y="598812"/>
                    <a:pt x="599289" y="598812"/>
                    <a:pt x="599289" y="600704"/>
                  </a:cubicBezTo>
                  <a:lnTo>
                    <a:pt x="599289" y="613945"/>
                  </a:lnTo>
                  <a:cubicBezTo>
                    <a:pt x="599293" y="613938"/>
                    <a:pt x="599383" y="613831"/>
                    <a:pt x="600851" y="612053"/>
                  </a:cubicBezTo>
                  <a:lnTo>
                    <a:pt x="611784" y="598812"/>
                  </a:lnTo>
                  <a:cubicBezTo>
                    <a:pt x="611799" y="598812"/>
                    <a:pt x="612456" y="598812"/>
                    <a:pt x="640941" y="598812"/>
                  </a:cubicBezTo>
                  <a:cubicBezTo>
                    <a:pt x="640941" y="598837"/>
                    <a:pt x="640941" y="600238"/>
                    <a:pt x="640941" y="685283"/>
                  </a:cubicBezTo>
                  <a:cubicBezTo>
                    <a:pt x="640950" y="685283"/>
                    <a:pt x="641028" y="685283"/>
                    <a:pt x="641723" y="685283"/>
                  </a:cubicBezTo>
                  <a:lnTo>
                    <a:pt x="647189" y="685283"/>
                  </a:lnTo>
                  <a:cubicBezTo>
                    <a:pt x="647193" y="685275"/>
                    <a:pt x="647254" y="685175"/>
                    <a:pt x="647971" y="683932"/>
                  </a:cubicBezTo>
                  <a:lnTo>
                    <a:pt x="653437" y="674474"/>
                  </a:lnTo>
                  <a:cubicBezTo>
                    <a:pt x="653437" y="674481"/>
                    <a:pt x="653437" y="674580"/>
                    <a:pt x="653437" y="676366"/>
                  </a:cubicBezTo>
                  <a:lnTo>
                    <a:pt x="653437" y="689607"/>
                  </a:lnTo>
                  <a:cubicBezTo>
                    <a:pt x="657602" y="689607"/>
                    <a:pt x="657602" y="689607"/>
                    <a:pt x="657602" y="644210"/>
                  </a:cubicBezTo>
                  <a:cubicBezTo>
                    <a:pt x="657611" y="644210"/>
                    <a:pt x="657683" y="644210"/>
                    <a:pt x="658383" y="644210"/>
                  </a:cubicBezTo>
                  <a:lnTo>
                    <a:pt x="663850" y="644210"/>
                  </a:lnTo>
                  <a:cubicBezTo>
                    <a:pt x="663850" y="644195"/>
                    <a:pt x="663850" y="643195"/>
                    <a:pt x="663850" y="579356"/>
                  </a:cubicBezTo>
                  <a:cubicBezTo>
                    <a:pt x="663857" y="579356"/>
                    <a:pt x="663940" y="579356"/>
                    <a:pt x="664892" y="579356"/>
                  </a:cubicBezTo>
                  <a:lnTo>
                    <a:pt x="672181" y="579356"/>
                  </a:lnTo>
                  <a:cubicBezTo>
                    <a:pt x="672187" y="579335"/>
                    <a:pt x="672458" y="578395"/>
                    <a:pt x="684677" y="536121"/>
                  </a:cubicBezTo>
                  <a:cubicBezTo>
                    <a:pt x="684685" y="536121"/>
                    <a:pt x="684785" y="536121"/>
                    <a:pt x="685978" y="536121"/>
                  </a:cubicBezTo>
                  <a:lnTo>
                    <a:pt x="695091" y="536121"/>
                  </a:lnTo>
                  <a:cubicBezTo>
                    <a:pt x="695095" y="536144"/>
                    <a:pt x="695327" y="537110"/>
                    <a:pt x="705503" y="579356"/>
                  </a:cubicBezTo>
                  <a:cubicBezTo>
                    <a:pt x="705509" y="579356"/>
                    <a:pt x="705585" y="579356"/>
                    <a:pt x="706544" y="579356"/>
                  </a:cubicBezTo>
                  <a:lnTo>
                    <a:pt x="713834" y="579356"/>
                  </a:lnTo>
                  <a:cubicBezTo>
                    <a:pt x="713834" y="579367"/>
                    <a:pt x="713834" y="580034"/>
                    <a:pt x="713834" y="618268"/>
                  </a:cubicBezTo>
                  <a:cubicBezTo>
                    <a:pt x="713841" y="618268"/>
                    <a:pt x="713943" y="618268"/>
                    <a:pt x="715655" y="618268"/>
                  </a:cubicBezTo>
                  <a:lnTo>
                    <a:pt x="728412" y="618268"/>
                  </a:lnTo>
                  <a:cubicBezTo>
                    <a:pt x="728412" y="618276"/>
                    <a:pt x="728412" y="618398"/>
                    <a:pt x="728412" y="620430"/>
                  </a:cubicBezTo>
                  <a:lnTo>
                    <a:pt x="728412" y="635562"/>
                  </a:lnTo>
                  <a:cubicBezTo>
                    <a:pt x="732577" y="635562"/>
                    <a:pt x="732577" y="635562"/>
                    <a:pt x="732577" y="633401"/>
                  </a:cubicBezTo>
                  <a:lnTo>
                    <a:pt x="732577" y="618268"/>
                  </a:lnTo>
                  <a:cubicBezTo>
                    <a:pt x="732588" y="618268"/>
                    <a:pt x="732703" y="618268"/>
                    <a:pt x="734139" y="618268"/>
                  </a:cubicBezTo>
                  <a:lnTo>
                    <a:pt x="745073" y="618268"/>
                  </a:lnTo>
                  <a:cubicBezTo>
                    <a:pt x="745073" y="618278"/>
                    <a:pt x="745073" y="618395"/>
                    <a:pt x="745073" y="619889"/>
                  </a:cubicBezTo>
                  <a:lnTo>
                    <a:pt x="745073" y="631239"/>
                  </a:lnTo>
                  <a:cubicBezTo>
                    <a:pt x="745090" y="631239"/>
                    <a:pt x="745818" y="631239"/>
                    <a:pt x="776313" y="631239"/>
                  </a:cubicBezTo>
                  <a:cubicBezTo>
                    <a:pt x="776313" y="631222"/>
                    <a:pt x="776313" y="630451"/>
                    <a:pt x="776313" y="594489"/>
                  </a:cubicBezTo>
                  <a:cubicBezTo>
                    <a:pt x="776321" y="594489"/>
                    <a:pt x="776417" y="594489"/>
                    <a:pt x="777614" y="594489"/>
                  </a:cubicBezTo>
                  <a:lnTo>
                    <a:pt x="786726" y="594489"/>
                  </a:lnTo>
                  <a:cubicBezTo>
                    <a:pt x="786726" y="594500"/>
                    <a:pt x="786726" y="594994"/>
                    <a:pt x="786726" y="616106"/>
                  </a:cubicBezTo>
                  <a:cubicBezTo>
                    <a:pt x="788809" y="616106"/>
                    <a:pt x="788809" y="616106"/>
                    <a:pt x="788809" y="583680"/>
                  </a:cubicBezTo>
                  <a:cubicBezTo>
                    <a:pt x="788823" y="583680"/>
                    <a:pt x="789379" y="583680"/>
                    <a:pt x="811718" y="583680"/>
                  </a:cubicBezTo>
                  <a:cubicBezTo>
                    <a:pt x="811718" y="583670"/>
                    <a:pt x="811718" y="583550"/>
                    <a:pt x="811718" y="582058"/>
                  </a:cubicBezTo>
                  <a:lnTo>
                    <a:pt x="811718" y="570709"/>
                  </a:lnTo>
                  <a:cubicBezTo>
                    <a:pt x="811726" y="570709"/>
                    <a:pt x="811803" y="570709"/>
                    <a:pt x="812499" y="570709"/>
                  </a:cubicBezTo>
                  <a:lnTo>
                    <a:pt x="817965" y="570709"/>
                  </a:lnTo>
                  <a:cubicBezTo>
                    <a:pt x="817965" y="570703"/>
                    <a:pt x="817965" y="570590"/>
                    <a:pt x="817965" y="568818"/>
                  </a:cubicBezTo>
                  <a:lnTo>
                    <a:pt x="817965" y="555577"/>
                  </a:lnTo>
                  <a:lnTo>
                    <a:pt x="822131" y="562062"/>
                  </a:lnTo>
                  <a:cubicBezTo>
                    <a:pt x="822140" y="562062"/>
                    <a:pt x="822272" y="562062"/>
                    <a:pt x="824475" y="562062"/>
                  </a:cubicBezTo>
                  <a:lnTo>
                    <a:pt x="840875" y="562062"/>
                  </a:lnTo>
                  <a:cubicBezTo>
                    <a:pt x="840875" y="562054"/>
                    <a:pt x="840875" y="561986"/>
                    <a:pt x="840875" y="561251"/>
                  </a:cubicBezTo>
                  <a:lnTo>
                    <a:pt x="840875" y="555577"/>
                  </a:lnTo>
                  <a:cubicBezTo>
                    <a:pt x="840884" y="555577"/>
                    <a:pt x="840960" y="555577"/>
                    <a:pt x="841656" y="555577"/>
                  </a:cubicBezTo>
                  <a:lnTo>
                    <a:pt x="847123" y="555577"/>
                  </a:lnTo>
                  <a:cubicBezTo>
                    <a:pt x="847123" y="555586"/>
                    <a:pt x="847123" y="555686"/>
                    <a:pt x="847123" y="556928"/>
                  </a:cubicBezTo>
                  <a:lnTo>
                    <a:pt x="847123" y="566386"/>
                  </a:lnTo>
                  <a:cubicBezTo>
                    <a:pt x="847138" y="566386"/>
                    <a:pt x="847891" y="566386"/>
                    <a:pt x="886693" y="566386"/>
                  </a:cubicBezTo>
                  <a:cubicBezTo>
                    <a:pt x="886693" y="566404"/>
                    <a:pt x="886693" y="567914"/>
                    <a:pt x="886693" y="704739"/>
                  </a:cubicBezTo>
                  <a:cubicBezTo>
                    <a:pt x="886703" y="704739"/>
                    <a:pt x="886821" y="704739"/>
                    <a:pt x="888255" y="704739"/>
                  </a:cubicBezTo>
                  <a:lnTo>
                    <a:pt x="899189" y="704739"/>
                  </a:lnTo>
                  <a:cubicBezTo>
                    <a:pt x="899189" y="700416"/>
                    <a:pt x="899189" y="696092"/>
                    <a:pt x="899189" y="691769"/>
                  </a:cubicBezTo>
                  <a:cubicBezTo>
                    <a:pt x="901272" y="691769"/>
                    <a:pt x="901272" y="691769"/>
                    <a:pt x="903354" y="691769"/>
                  </a:cubicBezTo>
                  <a:cubicBezTo>
                    <a:pt x="903354" y="696092"/>
                    <a:pt x="903354" y="700416"/>
                    <a:pt x="903354" y="704739"/>
                  </a:cubicBezTo>
                  <a:cubicBezTo>
                    <a:pt x="913767" y="704739"/>
                    <a:pt x="924181" y="704739"/>
                    <a:pt x="934594" y="704739"/>
                  </a:cubicBezTo>
                  <a:cubicBezTo>
                    <a:pt x="934594" y="693930"/>
                    <a:pt x="934594" y="685283"/>
                    <a:pt x="934594" y="674474"/>
                  </a:cubicBezTo>
                  <a:cubicBezTo>
                    <a:pt x="938759" y="674474"/>
                    <a:pt x="942925" y="674474"/>
                    <a:pt x="947089" y="674474"/>
                  </a:cubicBezTo>
                  <a:lnTo>
                    <a:pt x="959585" y="672313"/>
                  </a:lnTo>
                  <a:cubicBezTo>
                    <a:pt x="961669" y="672313"/>
                    <a:pt x="961669" y="674474"/>
                    <a:pt x="963751" y="674474"/>
                  </a:cubicBezTo>
                  <a:lnTo>
                    <a:pt x="974164" y="674474"/>
                  </a:lnTo>
                  <a:cubicBezTo>
                    <a:pt x="974164" y="685283"/>
                    <a:pt x="974164" y="696092"/>
                    <a:pt x="974164" y="704739"/>
                  </a:cubicBezTo>
                  <a:cubicBezTo>
                    <a:pt x="976247" y="704739"/>
                    <a:pt x="978330" y="704739"/>
                    <a:pt x="982495" y="704739"/>
                  </a:cubicBezTo>
                  <a:cubicBezTo>
                    <a:pt x="982495" y="711225"/>
                    <a:pt x="982495" y="717710"/>
                    <a:pt x="982495" y="722034"/>
                  </a:cubicBezTo>
                  <a:lnTo>
                    <a:pt x="992088" y="722939"/>
                  </a:lnTo>
                  <a:lnTo>
                    <a:pt x="1005404" y="722939"/>
                  </a:lnTo>
                  <a:cubicBezTo>
                    <a:pt x="1005404" y="717130"/>
                    <a:pt x="1005404" y="712958"/>
                    <a:pt x="1005404" y="706901"/>
                  </a:cubicBezTo>
                  <a:lnTo>
                    <a:pt x="1075236" y="706901"/>
                  </a:lnTo>
                  <a:lnTo>
                    <a:pt x="1075236" y="621648"/>
                  </a:lnTo>
                  <a:lnTo>
                    <a:pt x="1149232" y="621648"/>
                  </a:lnTo>
                  <a:lnTo>
                    <a:pt x="1149232" y="700416"/>
                  </a:lnTo>
                  <a:cubicBezTo>
                    <a:pt x="1149885" y="700416"/>
                    <a:pt x="1150537" y="700416"/>
                    <a:pt x="1151189" y="700416"/>
                  </a:cubicBezTo>
                  <a:lnTo>
                    <a:pt x="1152465" y="722939"/>
                  </a:lnTo>
                  <a:lnTo>
                    <a:pt x="1162408" y="722939"/>
                  </a:lnTo>
                  <a:cubicBezTo>
                    <a:pt x="1162959" y="715725"/>
                    <a:pt x="1163685" y="708071"/>
                    <a:pt x="1163685" y="700416"/>
                  </a:cubicBezTo>
                  <a:cubicBezTo>
                    <a:pt x="1165768" y="700416"/>
                    <a:pt x="1167851" y="700416"/>
                    <a:pt x="1169932" y="700416"/>
                  </a:cubicBezTo>
                  <a:lnTo>
                    <a:pt x="1171209" y="722939"/>
                  </a:lnTo>
                  <a:lnTo>
                    <a:pt x="1223228" y="722939"/>
                  </a:lnTo>
                  <a:lnTo>
                    <a:pt x="1223228" y="559911"/>
                  </a:lnTo>
                  <a:lnTo>
                    <a:pt x="1426003" y="559911"/>
                  </a:lnTo>
                  <a:lnTo>
                    <a:pt x="1426003" y="722939"/>
                  </a:lnTo>
                  <a:lnTo>
                    <a:pt x="1445216" y="722939"/>
                  </a:lnTo>
                  <a:lnTo>
                    <a:pt x="1445216" y="640246"/>
                  </a:lnTo>
                  <a:lnTo>
                    <a:pt x="1542962" y="640246"/>
                  </a:lnTo>
                  <a:cubicBezTo>
                    <a:pt x="1547149" y="534225"/>
                    <a:pt x="1550621" y="428751"/>
                    <a:pt x="1555222" y="322105"/>
                  </a:cubicBezTo>
                  <a:cubicBezTo>
                    <a:pt x="1544809" y="322105"/>
                    <a:pt x="1519818" y="309134"/>
                    <a:pt x="1542727" y="300487"/>
                  </a:cubicBezTo>
                  <a:cubicBezTo>
                    <a:pt x="1540643" y="298325"/>
                    <a:pt x="1538561" y="296163"/>
                    <a:pt x="1536479" y="296163"/>
                  </a:cubicBezTo>
                  <a:cubicBezTo>
                    <a:pt x="1536479" y="283193"/>
                    <a:pt x="1534395" y="281031"/>
                    <a:pt x="1544809" y="272384"/>
                  </a:cubicBezTo>
                  <a:cubicBezTo>
                    <a:pt x="1544809" y="268060"/>
                    <a:pt x="1544809" y="261575"/>
                    <a:pt x="1544809" y="255090"/>
                  </a:cubicBezTo>
                  <a:cubicBezTo>
                    <a:pt x="1548975" y="255090"/>
                    <a:pt x="1553140" y="255090"/>
                    <a:pt x="1559387" y="255090"/>
                  </a:cubicBezTo>
                  <a:cubicBezTo>
                    <a:pt x="1559387" y="246442"/>
                    <a:pt x="1559387" y="239957"/>
                    <a:pt x="1559387" y="233472"/>
                  </a:cubicBezTo>
                  <a:cubicBezTo>
                    <a:pt x="1559387" y="231310"/>
                    <a:pt x="1561470" y="231310"/>
                    <a:pt x="1561470" y="229148"/>
                  </a:cubicBezTo>
                  <a:cubicBezTo>
                    <a:pt x="1561470" y="203207"/>
                    <a:pt x="1561470" y="177266"/>
                    <a:pt x="1561470" y="151324"/>
                  </a:cubicBezTo>
                  <a:cubicBezTo>
                    <a:pt x="1561470" y="149162"/>
                    <a:pt x="1559387" y="147002"/>
                    <a:pt x="1559387" y="144840"/>
                  </a:cubicBezTo>
                  <a:cubicBezTo>
                    <a:pt x="1561470" y="142678"/>
                    <a:pt x="1563553" y="140516"/>
                    <a:pt x="1565635" y="138354"/>
                  </a:cubicBezTo>
                  <a:cubicBezTo>
                    <a:pt x="1565635" y="118898"/>
                    <a:pt x="1565635" y="99442"/>
                    <a:pt x="1565635" y="79986"/>
                  </a:cubicBezTo>
                  <a:cubicBezTo>
                    <a:pt x="1565635" y="77824"/>
                    <a:pt x="1565635" y="77824"/>
                    <a:pt x="1567718" y="75662"/>
                  </a:cubicBezTo>
                  <a:cubicBezTo>
                    <a:pt x="1567718" y="58368"/>
                    <a:pt x="1567718" y="38912"/>
                    <a:pt x="1567718" y="19456"/>
                  </a:cubicBezTo>
                  <a:cubicBezTo>
                    <a:pt x="1569801" y="10810"/>
                    <a:pt x="1569801" y="6486"/>
                    <a:pt x="156980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18" name="Freeform: Shape 17">
              <a:extLst>
                <a:ext uri="{FF2B5EF4-FFF2-40B4-BE49-F238E27FC236}">
                  <a16:creationId xmlns:a16="http://schemas.microsoft.com/office/drawing/2014/main" id="{F5B556F1-F1E4-4306-B192-7F6651E6FBCD}"/>
                </a:ext>
              </a:extLst>
            </p:cNvPr>
            <p:cNvSpPr>
              <a:spLocks/>
            </p:cNvSpPr>
            <p:nvPr userDrawn="1"/>
          </p:nvSpPr>
          <p:spPr bwMode="auto">
            <a:xfrm>
              <a:off x="6298465" y="6481019"/>
              <a:ext cx="1639605" cy="399269"/>
            </a:xfrm>
            <a:custGeom>
              <a:avLst/>
              <a:gdLst>
                <a:gd name="connsiteX0" fmla="*/ 838994 w 1639605"/>
                <a:gd name="connsiteY0" fmla="*/ 0 h 399269"/>
                <a:gd name="connsiteX1" fmla="*/ 877934 w 1639605"/>
                <a:gd name="connsiteY1" fmla="*/ 0 h 399269"/>
                <a:gd name="connsiteX2" fmla="*/ 877934 w 1639605"/>
                <a:gd name="connsiteY2" fmla="*/ 1744 h 399269"/>
                <a:gd name="connsiteX3" fmla="*/ 877934 w 1639605"/>
                <a:gd name="connsiteY3" fmla="*/ 13948 h 399269"/>
                <a:gd name="connsiteX4" fmla="*/ 916873 w 1639605"/>
                <a:gd name="connsiteY4" fmla="*/ 13948 h 399269"/>
                <a:gd name="connsiteX5" fmla="*/ 916873 w 1639605"/>
                <a:gd name="connsiteY5" fmla="*/ 104609 h 399269"/>
                <a:gd name="connsiteX6" fmla="*/ 918305 w 1639605"/>
                <a:gd name="connsiteY6" fmla="*/ 104609 h 399269"/>
                <a:gd name="connsiteX7" fmla="*/ 928326 w 1639605"/>
                <a:gd name="connsiteY7" fmla="*/ 104609 h 399269"/>
                <a:gd name="connsiteX8" fmla="*/ 928326 w 1639605"/>
                <a:gd name="connsiteY8" fmla="*/ 237114 h 399269"/>
                <a:gd name="connsiteX9" fmla="*/ 930616 w 1639605"/>
                <a:gd name="connsiteY9" fmla="*/ 237114 h 399269"/>
                <a:gd name="connsiteX10" fmla="*/ 946651 w 1639605"/>
                <a:gd name="connsiteY10" fmla="*/ 237114 h 399269"/>
                <a:gd name="connsiteX11" fmla="*/ 946651 w 1639605"/>
                <a:gd name="connsiteY11" fmla="*/ 151102 h 399269"/>
                <a:gd name="connsiteX12" fmla="*/ 947510 w 1639605"/>
                <a:gd name="connsiteY12" fmla="*/ 150521 h 399269"/>
                <a:gd name="connsiteX13" fmla="*/ 953522 w 1639605"/>
                <a:gd name="connsiteY13" fmla="*/ 146453 h 399269"/>
                <a:gd name="connsiteX14" fmla="*/ 958104 w 1639605"/>
                <a:gd name="connsiteY14" fmla="*/ 147615 h 399269"/>
                <a:gd name="connsiteX15" fmla="*/ 958104 w 1639605"/>
                <a:gd name="connsiteY15" fmla="*/ 155752 h 399269"/>
                <a:gd name="connsiteX16" fmla="*/ 960393 w 1639605"/>
                <a:gd name="connsiteY16" fmla="*/ 154589 h 399269"/>
                <a:gd name="connsiteX17" fmla="*/ 976428 w 1639605"/>
                <a:gd name="connsiteY17" fmla="*/ 146453 h 399269"/>
                <a:gd name="connsiteX18" fmla="*/ 978433 w 1639605"/>
                <a:gd name="connsiteY18" fmla="*/ 146453 h 399269"/>
                <a:gd name="connsiteX19" fmla="*/ 992461 w 1639605"/>
                <a:gd name="connsiteY19" fmla="*/ 146453 h 399269"/>
                <a:gd name="connsiteX20" fmla="*/ 992461 w 1639605"/>
                <a:gd name="connsiteY20" fmla="*/ 304529 h 399269"/>
                <a:gd name="connsiteX21" fmla="*/ 1024530 w 1639605"/>
                <a:gd name="connsiteY21" fmla="*/ 309179 h 399269"/>
                <a:gd name="connsiteX22" fmla="*/ 1024530 w 1639605"/>
                <a:gd name="connsiteY22" fmla="*/ 302205 h 399269"/>
                <a:gd name="connsiteX23" fmla="*/ 1058887 w 1639605"/>
                <a:gd name="connsiteY23" fmla="*/ 302205 h 399269"/>
                <a:gd name="connsiteX24" fmla="*/ 1058887 w 1639605"/>
                <a:gd name="connsiteY24" fmla="*/ 271984 h 399269"/>
                <a:gd name="connsiteX25" fmla="*/ 1068050 w 1639605"/>
                <a:gd name="connsiteY25" fmla="*/ 271984 h 399269"/>
                <a:gd name="connsiteX26" fmla="*/ 1068050 w 1639605"/>
                <a:gd name="connsiteY26" fmla="*/ 232465 h 399269"/>
                <a:gd name="connsiteX27" fmla="*/ 1074922 w 1639605"/>
                <a:gd name="connsiteY27" fmla="*/ 232465 h 399269"/>
                <a:gd name="connsiteX28" fmla="*/ 1074922 w 1639605"/>
                <a:gd name="connsiteY28" fmla="*/ 192946 h 399269"/>
                <a:gd name="connsiteX29" fmla="*/ 1090956 w 1639605"/>
                <a:gd name="connsiteY29" fmla="*/ 192946 h 399269"/>
                <a:gd name="connsiteX30" fmla="*/ 1141347 w 1639605"/>
                <a:gd name="connsiteY30" fmla="*/ 172024 h 399269"/>
                <a:gd name="connsiteX31" fmla="*/ 1143638 w 1639605"/>
                <a:gd name="connsiteY31" fmla="*/ 151102 h 399269"/>
                <a:gd name="connsiteX32" fmla="*/ 1148219 w 1639605"/>
                <a:gd name="connsiteY32" fmla="*/ 172024 h 399269"/>
                <a:gd name="connsiteX33" fmla="*/ 1200902 w 1639605"/>
                <a:gd name="connsiteY33" fmla="*/ 199920 h 399269"/>
                <a:gd name="connsiteX34" fmla="*/ 1200902 w 1639605"/>
                <a:gd name="connsiteY34" fmla="*/ 195271 h 399269"/>
                <a:gd name="connsiteX35" fmla="*/ 1214645 w 1639605"/>
                <a:gd name="connsiteY35" fmla="*/ 195271 h 399269"/>
                <a:gd name="connsiteX36" fmla="*/ 1214645 w 1639605"/>
                <a:gd name="connsiteY36" fmla="*/ 232465 h 399269"/>
                <a:gd name="connsiteX37" fmla="*/ 1221517 w 1639605"/>
                <a:gd name="connsiteY37" fmla="*/ 232465 h 399269"/>
                <a:gd name="connsiteX38" fmla="*/ 1221517 w 1639605"/>
                <a:gd name="connsiteY38" fmla="*/ 276633 h 399269"/>
                <a:gd name="connsiteX39" fmla="*/ 1228389 w 1639605"/>
                <a:gd name="connsiteY39" fmla="*/ 276633 h 399269"/>
                <a:gd name="connsiteX40" fmla="*/ 1228389 w 1639605"/>
                <a:gd name="connsiteY40" fmla="*/ 297555 h 399269"/>
                <a:gd name="connsiteX41" fmla="*/ 1242132 w 1639605"/>
                <a:gd name="connsiteY41" fmla="*/ 297555 h 399269"/>
                <a:gd name="connsiteX42" fmla="*/ 1242132 w 1639605"/>
                <a:gd name="connsiteY42" fmla="*/ 330100 h 399269"/>
                <a:gd name="connsiteX43" fmla="*/ 1329172 w 1639605"/>
                <a:gd name="connsiteY43" fmla="*/ 323126 h 399269"/>
                <a:gd name="connsiteX44" fmla="*/ 1329172 w 1639605"/>
                <a:gd name="connsiteY44" fmla="*/ 290581 h 399269"/>
                <a:gd name="connsiteX45" fmla="*/ 1374984 w 1639605"/>
                <a:gd name="connsiteY45" fmla="*/ 290581 h 399269"/>
                <a:gd name="connsiteX46" fmla="*/ 1374984 w 1639605"/>
                <a:gd name="connsiteY46" fmla="*/ 271984 h 399269"/>
                <a:gd name="connsiteX47" fmla="*/ 1471187 w 1639605"/>
                <a:gd name="connsiteY47" fmla="*/ 271984 h 399269"/>
                <a:gd name="connsiteX48" fmla="*/ 1471187 w 1639605"/>
                <a:gd name="connsiteY48" fmla="*/ 283607 h 399269"/>
                <a:gd name="connsiteX49" fmla="*/ 1533031 w 1639605"/>
                <a:gd name="connsiteY49" fmla="*/ 283607 h 399269"/>
                <a:gd name="connsiteX50" fmla="*/ 1533031 w 1639605"/>
                <a:gd name="connsiteY50" fmla="*/ 290581 h 399269"/>
                <a:gd name="connsiteX51" fmla="*/ 1551356 w 1639605"/>
                <a:gd name="connsiteY51" fmla="*/ 290581 h 399269"/>
                <a:gd name="connsiteX52" fmla="*/ 1551356 w 1639605"/>
                <a:gd name="connsiteY52" fmla="*/ 297555 h 399269"/>
                <a:gd name="connsiteX53" fmla="*/ 1567389 w 1639605"/>
                <a:gd name="connsiteY53" fmla="*/ 297555 h 399269"/>
                <a:gd name="connsiteX54" fmla="*/ 1567389 w 1639605"/>
                <a:gd name="connsiteY54" fmla="*/ 277548 h 399269"/>
                <a:gd name="connsiteX55" fmla="*/ 1639605 w 1639605"/>
                <a:gd name="connsiteY55" fmla="*/ 399269 h 399269"/>
                <a:gd name="connsiteX56" fmla="*/ 0 w 1639605"/>
                <a:gd name="connsiteY56" fmla="*/ 399269 h 399269"/>
                <a:gd name="connsiteX57" fmla="*/ 0 w 1639605"/>
                <a:gd name="connsiteY57" fmla="*/ 378836 h 399269"/>
                <a:gd name="connsiteX58" fmla="*/ 509 w 1639605"/>
                <a:gd name="connsiteY58" fmla="*/ 371254 h 399269"/>
                <a:gd name="connsiteX59" fmla="*/ 652 w 1639605"/>
                <a:gd name="connsiteY59" fmla="*/ 341724 h 399269"/>
                <a:gd name="connsiteX60" fmla="*/ 39592 w 1639605"/>
                <a:gd name="connsiteY60" fmla="*/ 341724 h 399269"/>
                <a:gd name="connsiteX61" fmla="*/ 39592 w 1639605"/>
                <a:gd name="connsiteY61" fmla="*/ 267335 h 399269"/>
                <a:gd name="connsiteX62" fmla="*/ 76241 w 1639605"/>
                <a:gd name="connsiteY62" fmla="*/ 267335 h 399269"/>
                <a:gd name="connsiteX63" fmla="*/ 76241 w 1639605"/>
                <a:gd name="connsiteY63" fmla="*/ 266463 h 399269"/>
                <a:gd name="connsiteX64" fmla="*/ 76241 w 1639605"/>
                <a:gd name="connsiteY64" fmla="*/ 260361 h 399269"/>
                <a:gd name="connsiteX65" fmla="*/ 99147 w 1639605"/>
                <a:gd name="connsiteY65" fmla="*/ 260361 h 399269"/>
                <a:gd name="connsiteX66" fmla="*/ 99147 w 1639605"/>
                <a:gd name="connsiteY66" fmla="*/ 220842 h 399269"/>
                <a:gd name="connsiteX67" fmla="*/ 94565 w 1639605"/>
                <a:gd name="connsiteY67" fmla="*/ 219098 h 399269"/>
                <a:gd name="connsiteX68" fmla="*/ 94565 w 1639605"/>
                <a:gd name="connsiteY68" fmla="*/ 206894 h 399269"/>
                <a:gd name="connsiteX69" fmla="*/ 99147 w 1639605"/>
                <a:gd name="connsiteY69" fmla="*/ 209219 h 399269"/>
                <a:gd name="connsiteX70" fmla="*/ 103728 w 1639605"/>
                <a:gd name="connsiteY70" fmla="*/ 185972 h 399269"/>
                <a:gd name="connsiteX71" fmla="*/ 108309 w 1639605"/>
                <a:gd name="connsiteY71" fmla="*/ 209219 h 399269"/>
                <a:gd name="connsiteX72" fmla="*/ 110886 w 1639605"/>
                <a:gd name="connsiteY72" fmla="*/ 206022 h 399269"/>
                <a:gd name="connsiteX73" fmla="*/ 112891 w 1639605"/>
                <a:gd name="connsiteY73" fmla="*/ 199920 h 399269"/>
                <a:gd name="connsiteX74" fmla="*/ 113462 w 1639605"/>
                <a:gd name="connsiteY74" fmla="*/ 198758 h 399269"/>
                <a:gd name="connsiteX75" fmla="*/ 117471 w 1639605"/>
                <a:gd name="connsiteY75" fmla="*/ 190621 h 399269"/>
                <a:gd name="connsiteX76" fmla="*/ 118044 w 1639605"/>
                <a:gd name="connsiteY76" fmla="*/ 189459 h 399269"/>
                <a:gd name="connsiteX77" fmla="*/ 122053 w 1639605"/>
                <a:gd name="connsiteY77" fmla="*/ 181323 h 399269"/>
                <a:gd name="connsiteX78" fmla="*/ 123483 w 1639605"/>
                <a:gd name="connsiteY78" fmla="*/ 180451 h 399269"/>
                <a:gd name="connsiteX79" fmla="*/ 133504 w 1639605"/>
                <a:gd name="connsiteY79" fmla="*/ 174349 h 399269"/>
                <a:gd name="connsiteX80" fmla="*/ 135223 w 1639605"/>
                <a:gd name="connsiteY80" fmla="*/ 173187 h 399269"/>
                <a:gd name="connsiteX81" fmla="*/ 147248 w 1639605"/>
                <a:gd name="connsiteY81" fmla="*/ 165050 h 399269"/>
                <a:gd name="connsiteX82" fmla="*/ 148107 w 1639605"/>
                <a:gd name="connsiteY82" fmla="*/ 163888 h 399269"/>
                <a:gd name="connsiteX83" fmla="*/ 154120 w 1639605"/>
                <a:gd name="connsiteY83" fmla="*/ 155752 h 399269"/>
                <a:gd name="connsiteX84" fmla="*/ 154692 w 1639605"/>
                <a:gd name="connsiteY84" fmla="*/ 153718 h 399269"/>
                <a:gd name="connsiteX85" fmla="*/ 158701 w 1639605"/>
                <a:gd name="connsiteY85" fmla="*/ 139479 h 399269"/>
                <a:gd name="connsiteX86" fmla="*/ 159274 w 1639605"/>
                <a:gd name="connsiteY86" fmla="*/ 141513 h 399269"/>
                <a:gd name="connsiteX87" fmla="*/ 163282 w 1639605"/>
                <a:gd name="connsiteY87" fmla="*/ 155752 h 399269"/>
                <a:gd name="connsiteX88" fmla="*/ 163854 w 1639605"/>
                <a:gd name="connsiteY88" fmla="*/ 156623 h 399269"/>
                <a:gd name="connsiteX89" fmla="*/ 167863 w 1639605"/>
                <a:gd name="connsiteY89" fmla="*/ 162726 h 399269"/>
                <a:gd name="connsiteX90" fmla="*/ 169295 w 1639605"/>
                <a:gd name="connsiteY90" fmla="*/ 163888 h 399269"/>
                <a:gd name="connsiteX91" fmla="*/ 179317 w 1639605"/>
                <a:gd name="connsiteY91" fmla="*/ 172024 h 399269"/>
                <a:gd name="connsiteX92" fmla="*/ 180462 w 1639605"/>
                <a:gd name="connsiteY92" fmla="*/ 173187 h 399269"/>
                <a:gd name="connsiteX93" fmla="*/ 188477 w 1639605"/>
                <a:gd name="connsiteY93" fmla="*/ 181323 h 399269"/>
                <a:gd name="connsiteX94" fmla="*/ 189624 w 1639605"/>
                <a:gd name="connsiteY94" fmla="*/ 182485 h 399269"/>
                <a:gd name="connsiteX95" fmla="*/ 197641 w 1639605"/>
                <a:gd name="connsiteY95" fmla="*/ 190621 h 399269"/>
                <a:gd name="connsiteX96" fmla="*/ 197927 w 1639605"/>
                <a:gd name="connsiteY96" fmla="*/ 191784 h 399269"/>
                <a:gd name="connsiteX97" fmla="*/ 199930 w 1639605"/>
                <a:gd name="connsiteY97" fmla="*/ 199920 h 399269"/>
                <a:gd name="connsiteX98" fmla="*/ 200217 w 1639605"/>
                <a:gd name="connsiteY98" fmla="*/ 201082 h 399269"/>
                <a:gd name="connsiteX99" fmla="*/ 202221 w 1639605"/>
                <a:gd name="connsiteY99" fmla="*/ 209219 h 399269"/>
                <a:gd name="connsiteX100" fmla="*/ 209093 w 1639605"/>
                <a:gd name="connsiteY100" fmla="*/ 185972 h 399269"/>
                <a:gd name="connsiteX101" fmla="*/ 213674 w 1639605"/>
                <a:gd name="connsiteY101" fmla="*/ 209219 h 399269"/>
                <a:gd name="connsiteX102" fmla="*/ 218255 w 1639605"/>
                <a:gd name="connsiteY102" fmla="*/ 210962 h 399269"/>
                <a:gd name="connsiteX103" fmla="*/ 218255 w 1639605"/>
                <a:gd name="connsiteY103" fmla="*/ 223167 h 399269"/>
                <a:gd name="connsiteX104" fmla="*/ 213674 w 1639605"/>
                <a:gd name="connsiteY104" fmla="*/ 255712 h 399269"/>
                <a:gd name="connsiteX105" fmla="*/ 214820 w 1639605"/>
                <a:gd name="connsiteY105" fmla="*/ 255712 h 399269"/>
                <a:gd name="connsiteX106" fmla="*/ 222836 w 1639605"/>
                <a:gd name="connsiteY106" fmla="*/ 255712 h 399269"/>
                <a:gd name="connsiteX107" fmla="*/ 223696 w 1639605"/>
                <a:gd name="connsiteY107" fmla="*/ 260361 h 399269"/>
                <a:gd name="connsiteX108" fmla="*/ 229708 w 1639605"/>
                <a:gd name="connsiteY108" fmla="*/ 260361 h 399269"/>
                <a:gd name="connsiteX109" fmla="*/ 229708 w 1639605"/>
                <a:gd name="connsiteY109" fmla="*/ 259199 h 399269"/>
                <a:gd name="connsiteX110" fmla="*/ 229708 w 1639605"/>
                <a:gd name="connsiteY110" fmla="*/ 251062 h 399269"/>
                <a:gd name="connsiteX111" fmla="*/ 231999 w 1639605"/>
                <a:gd name="connsiteY111" fmla="*/ 251062 h 399269"/>
                <a:gd name="connsiteX112" fmla="*/ 248032 w 1639605"/>
                <a:gd name="connsiteY112" fmla="*/ 251062 h 399269"/>
                <a:gd name="connsiteX113" fmla="*/ 248032 w 1639605"/>
                <a:gd name="connsiteY113" fmla="*/ 249028 h 399269"/>
                <a:gd name="connsiteX114" fmla="*/ 248032 w 1639605"/>
                <a:gd name="connsiteY114" fmla="*/ 234790 h 399269"/>
                <a:gd name="connsiteX115" fmla="*/ 286972 w 1639605"/>
                <a:gd name="connsiteY115" fmla="*/ 234790 h 399269"/>
                <a:gd name="connsiteX116" fmla="*/ 286972 w 1639605"/>
                <a:gd name="connsiteY116" fmla="*/ 236243 h 399269"/>
                <a:gd name="connsiteX117" fmla="*/ 286972 w 1639605"/>
                <a:gd name="connsiteY117" fmla="*/ 246413 h 399269"/>
                <a:gd name="connsiteX118" fmla="*/ 307587 w 1639605"/>
                <a:gd name="connsiteY118" fmla="*/ 246413 h 399269"/>
                <a:gd name="connsiteX119" fmla="*/ 307587 w 1639605"/>
                <a:gd name="connsiteY119" fmla="*/ 248738 h 399269"/>
                <a:gd name="connsiteX120" fmla="*/ 307587 w 1639605"/>
                <a:gd name="connsiteY120" fmla="*/ 265010 h 399269"/>
                <a:gd name="connsiteX121" fmla="*/ 303006 w 1639605"/>
                <a:gd name="connsiteY121" fmla="*/ 265882 h 399269"/>
                <a:gd name="connsiteX122" fmla="*/ 303006 w 1639605"/>
                <a:gd name="connsiteY122" fmla="*/ 271984 h 399269"/>
                <a:gd name="connsiteX123" fmla="*/ 307587 w 1639605"/>
                <a:gd name="connsiteY123" fmla="*/ 273728 h 399269"/>
                <a:gd name="connsiteX124" fmla="*/ 307587 w 1639605"/>
                <a:gd name="connsiteY124" fmla="*/ 285932 h 399269"/>
                <a:gd name="connsiteX125" fmla="*/ 303006 w 1639605"/>
                <a:gd name="connsiteY125" fmla="*/ 290581 h 399269"/>
                <a:gd name="connsiteX126" fmla="*/ 303006 w 1639605"/>
                <a:gd name="connsiteY126" fmla="*/ 346373 h 399269"/>
                <a:gd name="connsiteX127" fmla="*/ 305009 w 1639605"/>
                <a:gd name="connsiteY127" fmla="*/ 346373 h 399269"/>
                <a:gd name="connsiteX128" fmla="*/ 319040 w 1639605"/>
                <a:gd name="connsiteY128" fmla="*/ 346373 h 399269"/>
                <a:gd name="connsiteX129" fmla="*/ 320757 w 1639605"/>
                <a:gd name="connsiteY129" fmla="*/ 351022 h 399269"/>
                <a:gd name="connsiteX130" fmla="*/ 332784 w 1639605"/>
                <a:gd name="connsiteY130" fmla="*/ 351022 h 399269"/>
                <a:gd name="connsiteX131" fmla="*/ 332784 w 1639605"/>
                <a:gd name="connsiteY131" fmla="*/ 353056 h 399269"/>
                <a:gd name="connsiteX132" fmla="*/ 332784 w 1639605"/>
                <a:gd name="connsiteY132" fmla="*/ 367295 h 399269"/>
                <a:gd name="connsiteX133" fmla="*/ 334502 w 1639605"/>
                <a:gd name="connsiteY133" fmla="*/ 367295 h 399269"/>
                <a:gd name="connsiteX134" fmla="*/ 346526 w 1639605"/>
                <a:gd name="connsiteY134" fmla="*/ 367295 h 399269"/>
                <a:gd name="connsiteX135" fmla="*/ 346526 w 1639605"/>
                <a:gd name="connsiteY135" fmla="*/ 365261 h 399269"/>
                <a:gd name="connsiteX136" fmla="*/ 346526 w 1639605"/>
                <a:gd name="connsiteY136" fmla="*/ 351022 h 399269"/>
                <a:gd name="connsiteX137" fmla="*/ 348529 w 1639605"/>
                <a:gd name="connsiteY137" fmla="*/ 349860 h 399269"/>
                <a:gd name="connsiteX138" fmla="*/ 362560 w 1639605"/>
                <a:gd name="connsiteY138" fmla="*/ 341724 h 399269"/>
                <a:gd name="connsiteX139" fmla="*/ 362560 w 1639605"/>
                <a:gd name="connsiteY139" fmla="*/ 320802 h 399269"/>
                <a:gd name="connsiteX140" fmla="*/ 357979 w 1639605"/>
                <a:gd name="connsiteY140" fmla="*/ 297555 h 399269"/>
                <a:gd name="connsiteX141" fmla="*/ 359123 w 1639605"/>
                <a:gd name="connsiteY141" fmla="*/ 297555 h 399269"/>
                <a:gd name="connsiteX142" fmla="*/ 367141 w 1639605"/>
                <a:gd name="connsiteY142" fmla="*/ 297555 h 399269"/>
                <a:gd name="connsiteX143" fmla="*/ 387757 w 1639605"/>
                <a:gd name="connsiteY143" fmla="*/ 295231 h 399269"/>
                <a:gd name="connsiteX144" fmla="*/ 387757 w 1639605"/>
                <a:gd name="connsiteY144" fmla="*/ 294068 h 399269"/>
                <a:gd name="connsiteX145" fmla="*/ 387757 w 1639605"/>
                <a:gd name="connsiteY145" fmla="*/ 285932 h 399269"/>
                <a:gd name="connsiteX146" fmla="*/ 389475 w 1639605"/>
                <a:gd name="connsiteY146" fmla="*/ 285932 h 399269"/>
                <a:gd name="connsiteX147" fmla="*/ 401499 w 1639605"/>
                <a:gd name="connsiteY147" fmla="*/ 285932 h 399269"/>
                <a:gd name="connsiteX148" fmla="*/ 401499 w 1639605"/>
                <a:gd name="connsiteY148" fmla="*/ 169700 h 399269"/>
                <a:gd name="connsiteX149" fmla="*/ 402645 w 1639605"/>
                <a:gd name="connsiteY149" fmla="*/ 169700 h 399269"/>
                <a:gd name="connsiteX150" fmla="*/ 410661 w 1639605"/>
                <a:gd name="connsiteY150" fmla="*/ 169700 h 399269"/>
                <a:gd name="connsiteX151" fmla="*/ 410661 w 1639605"/>
                <a:gd name="connsiteY151" fmla="*/ 167375 h 399269"/>
                <a:gd name="connsiteX152" fmla="*/ 410661 w 1639605"/>
                <a:gd name="connsiteY152" fmla="*/ 151102 h 399269"/>
                <a:gd name="connsiteX153" fmla="*/ 412952 w 1639605"/>
                <a:gd name="connsiteY153" fmla="*/ 104609 h 399269"/>
                <a:gd name="connsiteX154" fmla="*/ 414098 w 1639605"/>
                <a:gd name="connsiteY154" fmla="*/ 104609 h 399269"/>
                <a:gd name="connsiteX155" fmla="*/ 422114 w 1639605"/>
                <a:gd name="connsiteY155" fmla="*/ 104609 h 399269"/>
                <a:gd name="connsiteX156" fmla="*/ 422114 w 1639605"/>
                <a:gd name="connsiteY156" fmla="*/ 105772 h 399269"/>
                <a:gd name="connsiteX157" fmla="*/ 422114 w 1639605"/>
                <a:gd name="connsiteY157" fmla="*/ 113908 h 399269"/>
                <a:gd name="connsiteX158" fmla="*/ 426695 w 1639605"/>
                <a:gd name="connsiteY158" fmla="*/ 111583 h 399269"/>
                <a:gd name="connsiteX159" fmla="*/ 426695 w 1639605"/>
                <a:gd name="connsiteY159" fmla="*/ 95311 h 399269"/>
                <a:gd name="connsiteX160" fmla="*/ 428126 w 1639605"/>
                <a:gd name="connsiteY160" fmla="*/ 94730 h 399269"/>
                <a:gd name="connsiteX161" fmla="*/ 438148 w 1639605"/>
                <a:gd name="connsiteY161" fmla="*/ 90662 h 399269"/>
                <a:gd name="connsiteX162" fmla="*/ 439293 w 1639605"/>
                <a:gd name="connsiteY162" fmla="*/ 91243 h 399269"/>
                <a:gd name="connsiteX163" fmla="*/ 447310 w 1639605"/>
                <a:gd name="connsiteY163" fmla="*/ 95311 h 399269"/>
                <a:gd name="connsiteX164" fmla="*/ 449028 w 1639605"/>
                <a:gd name="connsiteY164" fmla="*/ 95311 h 399269"/>
                <a:gd name="connsiteX165" fmla="*/ 461054 w 1639605"/>
                <a:gd name="connsiteY165" fmla="*/ 95311 h 399269"/>
                <a:gd name="connsiteX166" fmla="*/ 461054 w 1639605"/>
                <a:gd name="connsiteY166" fmla="*/ 65090 h 399269"/>
                <a:gd name="connsiteX167" fmla="*/ 462199 w 1639605"/>
                <a:gd name="connsiteY167" fmla="*/ 65090 h 399269"/>
                <a:gd name="connsiteX168" fmla="*/ 470215 w 1639605"/>
                <a:gd name="connsiteY168" fmla="*/ 65090 h 399269"/>
                <a:gd name="connsiteX169" fmla="*/ 471646 w 1639605"/>
                <a:gd name="connsiteY169" fmla="*/ 69740 h 399269"/>
                <a:gd name="connsiteX170" fmla="*/ 481669 w 1639605"/>
                <a:gd name="connsiteY170" fmla="*/ 69740 h 399269"/>
                <a:gd name="connsiteX171" fmla="*/ 482814 w 1639605"/>
                <a:gd name="connsiteY171" fmla="*/ 65090 h 399269"/>
                <a:gd name="connsiteX172" fmla="*/ 490831 w 1639605"/>
                <a:gd name="connsiteY172" fmla="*/ 65090 h 399269"/>
                <a:gd name="connsiteX173" fmla="*/ 490831 w 1639605"/>
                <a:gd name="connsiteY173" fmla="*/ 99960 h 399269"/>
                <a:gd name="connsiteX174" fmla="*/ 492263 w 1639605"/>
                <a:gd name="connsiteY174" fmla="*/ 101122 h 399269"/>
                <a:gd name="connsiteX175" fmla="*/ 502284 w 1639605"/>
                <a:gd name="connsiteY175" fmla="*/ 109259 h 399269"/>
                <a:gd name="connsiteX176" fmla="*/ 525189 w 1639605"/>
                <a:gd name="connsiteY176" fmla="*/ 116233 h 399269"/>
                <a:gd name="connsiteX177" fmla="*/ 525189 w 1639605"/>
                <a:gd name="connsiteY177" fmla="*/ 114780 h 399269"/>
                <a:gd name="connsiteX178" fmla="*/ 525189 w 1639605"/>
                <a:gd name="connsiteY178" fmla="*/ 104609 h 399269"/>
                <a:gd name="connsiteX179" fmla="*/ 554966 w 1639605"/>
                <a:gd name="connsiteY179" fmla="*/ 95311 h 399269"/>
                <a:gd name="connsiteX180" fmla="*/ 554966 w 1639605"/>
                <a:gd name="connsiteY180" fmla="*/ 94149 h 399269"/>
                <a:gd name="connsiteX181" fmla="*/ 554966 w 1639605"/>
                <a:gd name="connsiteY181" fmla="*/ 86012 h 399269"/>
                <a:gd name="connsiteX182" fmla="*/ 555825 w 1639605"/>
                <a:gd name="connsiteY182" fmla="*/ 86012 h 399269"/>
                <a:gd name="connsiteX183" fmla="*/ 561838 w 1639605"/>
                <a:gd name="connsiteY183" fmla="*/ 86012 h 399269"/>
                <a:gd name="connsiteX184" fmla="*/ 561838 w 1639605"/>
                <a:gd name="connsiteY184" fmla="*/ 85141 h 399269"/>
                <a:gd name="connsiteX185" fmla="*/ 561838 w 1639605"/>
                <a:gd name="connsiteY185" fmla="*/ 79038 h 399269"/>
                <a:gd name="connsiteX186" fmla="*/ 564128 w 1639605"/>
                <a:gd name="connsiteY186" fmla="*/ 79038 h 399269"/>
                <a:gd name="connsiteX187" fmla="*/ 580162 w 1639605"/>
                <a:gd name="connsiteY187" fmla="*/ 79038 h 399269"/>
                <a:gd name="connsiteX188" fmla="*/ 580162 w 1639605"/>
                <a:gd name="connsiteY188" fmla="*/ 79910 h 399269"/>
                <a:gd name="connsiteX189" fmla="*/ 580162 w 1639605"/>
                <a:gd name="connsiteY189" fmla="*/ 86012 h 399269"/>
                <a:gd name="connsiteX190" fmla="*/ 581880 w 1639605"/>
                <a:gd name="connsiteY190" fmla="*/ 86012 h 399269"/>
                <a:gd name="connsiteX191" fmla="*/ 593906 w 1639605"/>
                <a:gd name="connsiteY191" fmla="*/ 86012 h 399269"/>
                <a:gd name="connsiteX192" fmla="*/ 593906 w 1639605"/>
                <a:gd name="connsiteY192" fmla="*/ 87756 h 399269"/>
                <a:gd name="connsiteX193" fmla="*/ 593906 w 1639605"/>
                <a:gd name="connsiteY193" fmla="*/ 99960 h 399269"/>
                <a:gd name="connsiteX194" fmla="*/ 619101 w 1639605"/>
                <a:gd name="connsiteY194" fmla="*/ 99960 h 399269"/>
                <a:gd name="connsiteX195" fmla="*/ 619101 w 1639605"/>
                <a:gd name="connsiteY195" fmla="*/ 98798 h 399269"/>
                <a:gd name="connsiteX196" fmla="*/ 619101 w 1639605"/>
                <a:gd name="connsiteY196" fmla="*/ 90662 h 399269"/>
                <a:gd name="connsiteX197" fmla="*/ 620533 w 1639605"/>
                <a:gd name="connsiteY197" fmla="*/ 90662 h 399269"/>
                <a:gd name="connsiteX198" fmla="*/ 630554 w 1639605"/>
                <a:gd name="connsiteY198" fmla="*/ 90662 h 399269"/>
                <a:gd name="connsiteX199" fmla="*/ 630554 w 1639605"/>
                <a:gd name="connsiteY199" fmla="*/ 89499 h 399269"/>
                <a:gd name="connsiteX200" fmla="*/ 630554 w 1639605"/>
                <a:gd name="connsiteY200" fmla="*/ 81363 h 399269"/>
                <a:gd name="connsiteX201" fmla="*/ 632273 w 1639605"/>
                <a:gd name="connsiteY201" fmla="*/ 81363 h 399269"/>
                <a:gd name="connsiteX202" fmla="*/ 644297 w 1639605"/>
                <a:gd name="connsiteY202" fmla="*/ 81363 h 399269"/>
                <a:gd name="connsiteX203" fmla="*/ 644297 w 1639605"/>
                <a:gd name="connsiteY203" fmla="*/ 82525 h 399269"/>
                <a:gd name="connsiteX204" fmla="*/ 644297 w 1639605"/>
                <a:gd name="connsiteY204" fmla="*/ 90662 h 399269"/>
                <a:gd name="connsiteX205" fmla="*/ 648879 w 1639605"/>
                <a:gd name="connsiteY205" fmla="*/ 34870 h 399269"/>
                <a:gd name="connsiteX206" fmla="*/ 751953 w 1639605"/>
                <a:gd name="connsiteY206" fmla="*/ 34870 h 399269"/>
                <a:gd name="connsiteX207" fmla="*/ 751953 w 1639605"/>
                <a:gd name="connsiteY207" fmla="*/ 109259 h 399269"/>
                <a:gd name="connsiteX208" fmla="*/ 754244 w 1639605"/>
                <a:gd name="connsiteY208" fmla="*/ 109259 h 399269"/>
                <a:gd name="connsiteX209" fmla="*/ 770278 w 1639605"/>
                <a:gd name="connsiteY209" fmla="*/ 109259 h 399269"/>
                <a:gd name="connsiteX210" fmla="*/ 770278 w 1639605"/>
                <a:gd name="connsiteY210" fmla="*/ 25571 h 399269"/>
                <a:gd name="connsiteX211" fmla="*/ 793184 w 1639605"/>
                <a:gd name="connsiteY211" fmla="*/ 13948 h 399269"/>
                <a:gd name="connsiteX212" fmla="*/ 822961 w 1639605"/>
                <a:gd name="connsiteY212" fmla="*/ 13948 h 399269"/>
                <a:gd name="connsiteX213" fmla="*/ 824965 w 1639605"/>
                <a:gd name="connsiteY213" fmla="*/ 12205 h 399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Lst>
              <a:rect l="l" t="t" r="r" b="b"/>
              <a:pathLst>
                <a:path w="1639605" h="399269">
                  <a:moveTo>
                    <a:pt x="838994" y="0"/>
                  </a:moveTo>
                  <a:cubicBezTo>
                    <a:pt x="838994" y="0"/>
                    <a:pt x="838994" y="0"/>
                    <a:pt x="877934" y="0"/>
                  </a:cubicBezTo>
                  <a:cubicBezTo>
                    <a:pt x="877934" y="0"/>
                    <a:pt x="877934" y="0"/>
                    <a:pt x="877934" y="1744"/>
                  </a:cubicBezTo>
                  <a:lnTo>
                    <a:pt x="877934" y="13948"/>
                  </a:lnTo>
                  <a:cubicBezTo>
                    <a:pt x="877934" y="13948"/>
                    <a:pt x="877934" y="13948"/>
                    <a:pt x="916873" y="13948"/>
                  </a:cubicBezTo>
                  <a:cubicBezTo>
                    <a:pt x="916873" y="13948"/>
                    <a:pt x="916873" y="13948"/>
                    <a:pt x="916873" y="104609"/>
                  </a:cubicBezTo>
                  <a:cubicBezTo>
                    <a:pt x="916873" y="104609"/>
                    <a:pt x="916873" y="104609"/>
                    <a:pt x="918305" y="104609"/>
                  </a:cubicBezTo>
                  <a:lnTo>
                    <a:pt x="928326" y="104609"/>
                  </a:lnTo>
                  <a:cubicBezTo>
                    <a:pt x="928326" y="104609"/>
                    <a:pt x="928326" y="104609"/>
                    <a:pt x="928326" y="237114"/>
                  </a:cubicBezTo>
                  <a:cubicBezTo>
                    <a:pt x="928326" y="237114"/>
                    <a:pt x="928326" y="237114"/>
                    <a:pt x="930616" y="237114"/>
                  </a:cubicBezTo>
                  <a:lnTo>
                    <a:pt x="946651" y="237114"/>
                  </a:lnTo>
                  <a:cubicBezTo>
                    <a:pt x="946651" y="237114"/>
                    <a:pt x="946651" y="237114"/>
                    <a:pt x="946651" y="151102"/>
                  </a:cubicBezTo>
                  <a:cubicBezTo>
                    <a:pt x="946651" y="151102"/>
                    <a:pt x="946651" y="151102"/>
                    <a:pt x="947510" y="150521"/>
                  </a:cubicBezTo>
                  <a:lnTo>
                    <a:pt x="953522" y="146453"/>
                  </a:lnTo>
                  <a:cubicBezTo>
                    <a:pt x="958104" y="146453"/>
                    <a:pt x="958104" y="146453"/>
                    <a:pt x="958104" y="147615"/>
                  </a:cubicBezTo>
                  <a:lnTo>
                    <a:pt x="958104" y="155752"/>
                  </a:lnTo>
                  <a:cubicBezTo>
                    <a:pt x="958104" y="155752"/>
                    <a:pt x="958104" y="155752"/>
                    <a:pt x="960393" y="154589"/>
                  </a:cubicBezTo>
                  <a:lnTo>
                    <a:pt x="976428" y="146453"/>
                  </a:lnTo>
                  <a:cubicBezTo>
                    <a:pt x="976428" y="146453"/>
                    <a:pt x="976428" y="146453"/>
                    <a:pt x="978433" y="146453"/>
                  </a:cubicBezTo>
                  <a:lnTo>
                    <a:pt x="992461" y="146453"/>
                  </a:lnTo>
                  <a:cubicBezTo>
                    <a:pt x="992461" y="146453"/>
                    <a:pt x="992461" y="146453"/>
                    <a:pt x="992461" y="304529"/>
                  </a:cubicBezTo>
                  <a:cubicBezTo>
                    <a:pt x="992461" y="304529"/>
                    <a:pt x="992461" y="304529"/>
                    <a:pt x="1024530" y="309179"/>
                  </a:cubicBezTo>
                  <a:cubicBezTo>
                    <a:pt x="1024530" y="306854"/>
                    <a:pt x="1024530" y="304529"/>
                    <a:pt x="1024530" y="302205"/>
                  </a:cubicBezTo>
                  <a:cubicBezTo>
                    <a:pt x="1035983" y="302205"/>
                    <a:pt x="1047434" y="302205"/>
                    <a:pt x="1058887" y="302205"/>
                  </a:cubicBezTo>
                  <a:cubicBezTo>
                    <a:pt x="1058887" y="290581"/>
                    <a:pt x="1058887" y="281283"/>
                    <a:pt x="1058887" y="271984"/>
                  </a:cubicBezTo>
                  <a:lnTo>
                    <a:pt x="1068050" y="271984"/>
                  </a:lnTo>
                  <a:cubicBezTo>
                    <a:pt x="1068050" y="258036"/>
                    <a:pt x="1068050" y="246413"/>
                    <a:pt x="1068050" y="232465"/>
                  </a:cubicBezTo>
                  <a:cubicBezTo>
                    <a:pt x="1070340" y="232465"/>
                    <a:pt x="1072631" y="232465"/>
                    <a:pt x="1074922" y="232465"/>
                  </a:cubicBezTo>
                  <a:cubicBezTo>
                    <a:pt x="1074922" y="218517"/>
                    <a:pt x="1074922" y="206894"/>
                    <a:pt x="1074922" y="192946"/>
                  </a:cubicBezTo>
                  <a:cubicBezTo>
                    <a:pt x="1079503" y="192946"/>
                    <a:pt x="1084083" y="192946"/>
                    <a:pt x="1090956" y="192946"/>
                  </a:cubicBezTo>
                  <a:cubicBezTo>
                    <a:pt x="1106989" y="188297"/>
                    <a:pt x="1125313" y="178998"/>
                    <a:pt x="1141347" y="172024"/>
                  </a:cubicBezTo>
                  <a:cubicBezTo>
                    <a:pt x="1143638" y="165050"/>
                    <a:pt x="1143638" y="158076"/>
                    <a:pt x="1143638" y="151102"/>
                  </a:cubicBezTo>
                  <a:cubicBezTo>
                    <a:pt x="1145929" y="158076"/>
                    <a:pt x="1145929" y="165050"/>
                    <a:pt x="1148219" y="172024"/>
                  </a:cubicBezTo>
                  <a:cubicBezTo>
                    <a:pt x="1166544" y="181323"/>
                    <a:pt x="1182577" y="190621"/>
                    <a:pt x="1200902" y="199920"/>
                  </a:cubicBezTo>
                  <a:cubicBezTo>
                    <a:pt x="1200902" y="197601"/>
                    <a:pt x="1200902" y="195283"/>
                    <a:pt x="1200902" y="195271"/>
                  </a:cubicBezTo>
                  <a:cubicBezTo>
                    <a:pt x="1205482" y="195271"/>
                    <a:pt x="1210065" y="195271"/>
                    <a:pt x="1214645" y="195271"/>
                  </a:cubicBezTo>
                  <a:cubicBezTo>
                    <a:pt x="1214645" y="206894"/>
                    <a:pt x="1214645" y="220842"/>
                    <a:pt x="1214645" y="232465"/>
                  </a:cubicBezTo>
                  <a:cubicBezTo>
                    <a:pt x="1216936" y="232465"/>
                    <a:pt x="1219226" y="232465"/>
                    <a:pt x="1221517" y="232465"/>
                  </a:cubicBezTo>
                  <a:cubicBezTo>
                    <a:pt x="1221517" y="246413"/>
                    <a:pt x="1221517" y="260361"/>
                    <a:pt x="1221517" y="276633"/>
                  </a:cubicBezTo>
                  <a:cubicBezTo>
                    <a:pt x="1223808" y="276633"/>
                    <a:pt x="1226098" y="276633"/>
                    <a:pt x="1228389" y="276633"/>
                  </a:cubicBezTo>
                  <a:cubicBezTo>
                    <a:pt x="1228389" y="283607"/>
                    <a:pt x="1228389" y="290581"/>
                    <a:pt x="1228389" y="297555"/>
                  </a:cubicBezTo>
                  <a:cubicBezTo>
                    <a:pt x="1232970" y="297555"/>
                    <a:pt x="1237550" y="297555"/>
                    <a:pt x="1242132" y="297555"/>
                  </a:cubicBezTo>
                  <a:cubicBezTo>
                    <a:pt x="1242132" y="309179"/>
                    <a:pt x="1242132" y="318477"/>
                    <a:pt x="1242132" y="330100"/>
                  </a:cubicBezTo>
                  <a:cubicBezTo>
                    <a:pt x="1271909" y="327776"/>
                    <a:pt x="1299396" y="325451"/>
                    <a:pt x="1329172" y="323126"/>
                  </a:cubicBezTo>
                  <a:cubicBezTo>
                    <a:pt x="1329172" y="311503"/>
                    <a:pt x="1329172" y="302205"/>
                    <a:pt x="1329172" y="290581"/>
                  </a:cubicBezTo>
                  <a:cubicBezTo>
                    <a:pt x="1345206" y="290581"/>
                    <a:pt x="1361240" y="290581"/>
                    <a:pt x="1374984" y="290581"/>
                  </a:cubicBezTo>
                  <a:cubicBezTo>
                    <a:pt x="1374984" y="283607"/>
                    <a:pt x="1374984" y="278958"/>
                    <a:pt x="1374984" y="271984"/>
                  </a:cubicBezTo>
                  <a:cubicBezTo>
                    <a:pt x="1407052" y="271984"/>
                    <a:pt x="1439119" y="271984"/>
                    <a:pt x="1471187" y="271984"/>
                  </a:cubicBezTo>
                  <a:cubicBezTo>
                    <a:pt x="1471187" y="276633"/>
                    <a:pt x="1471187" y="278958"/>
                    <a:pt x="1471187" y="283607"/>
                  </a:cubicBezTo>
                  <a:cubicBezTo>
                    <a:pt x="1491802" y="283607"/>
                    <a:pt x="1512416" y="283607"/>
                    <a:pt x="1533031" y="283607"/>
                  </a:cubicBezTo>
                  <a:cubicBezTo>
                    <a:pt x="1533031" y="285932"/>
                    <a:pt x="1533031" y="288257"/>
                    <a:pt x="1533031" y="290581"/>
                  </a:cubicBezTo>
                  <a:cubicBezTo>
                    <a:pt x="1537612" y="290581"/>
                    <a:pt x="1544484" y="290581"/>
                    <a:pt x="1551356" y="290581"/>
                  </a:cubicBezTo>
                  <a:cubicBezTo>
                    <a:pt x="1551356" y="292906"/>
                    <a:pt x="1551356" y="295231"/>
                    <a:pt x="1551356" y="297555"/>
                  </a:cubicBezTo>
                  <a:cubicBezTo>
                    <a:pt x="1555936" y="297555"/>
                    <a:pt x="1562809" y="297555"/>
                    <a:pt x="1567389" y="297555"/>
                  </a:cubicBezTo>
                  <a:cubicBezTo>
                    <a:pt x="1567389" y="290886"/>
                    <a:pt x="1567389" y="284217"/>
                    <a:pt x="1567389" y="277548"/>
                  </a:cubicBezTo>
                  <a:lnTo>
                    <a:pt x="1639605" y="399269"/>
                  </a:lnTo>
                  <a:lnTo>
                    <a:pt x="0" y="399269"/>
                  </a:lnTo>
                  <a:lnTo>
                    <a:pt x="0" y="378836"/>
                  </a:lnTo>
                  <a:lnTo>
                    <a:pt x="509" y="371254"/>
                  </a:lnTo>
                  <a:cubicBezTo>
                    <a:pt x="652" y="364099"/>
                    <a:pt x="652" y="354510"/>
                    <a:pt x="652" y="341724"/>
                  </a:cubicBezTo>
                  <a:cubicBezTo>
                    <a:pt x="652" y="341724"/>
                    <a:pt x="652" y="341724"/>
                    <a:pt x="39592" y="341724"/>
                  </a:cubicBezTo>
                  <a:cubicBezTo>
                    <a:pt x="39592" y="341724"/>
                    <a:pt x="39592" y="341724"/>
                    <a:pt x="39592" y="267335"/>
                  </a:cubicBezTo>
                  <a:cubicBezTo>
                    <a:pt x="39592" y="267335"/>
                    <a:pt x="39592" y="267335"/>
                    <a:pt x="76241" y="267335"/>
                  </a:cubicBezTo>
                  <a:cubicBezTo>
                    <a:pt x="76241" y="267335"/>
                    <a:pt x="76241" y="267335"/>
                    <a:pt x="76241" y="266463"/>
                  </a:cubicBezTo>
                  <a:lnTo>
                    <a:pt x="76241" y="260361"/>
                  </a:lnTo>
                  <a:cubicBezTo>
                    <a:pt x="76241" y="260361"/>
                    <a:pt x="76241" y="260361"/>
                    <a:pt x="99147" y="260361"/>
                  </a:cubicBezTo>
                  <a:cubicBezTo>
                    <a:pt x="99147" y="260361"/>
                    <a:pt x="99147" y="260361"/>
                    <a:pt x="99147" y="220842"/>
                  </a:cubicBezTo>
                  <a:cubicBezTo>
                    <a:pt x="94565" y="220842"/>
                    <a:pt x="94565" y="220842"/>
                    <a:pt x="94565" y="219098"/>
                  </a:cubicBezTo>
                  <a:lnTo>
                    <a:pt x="94565" y="206894"/>
                  </a:lnTo>
                  <a:lnTo>
                    <a:pt x="99147" y="209219"/>
                  </a:lnTo>
                  <a:cubicBezTo>
                    <a:pt x="99147" y="209219"/>
                    <a:pt x="99147" y="209219"/>
                    <a:pt x="103728" y="185972"/>
                  </a:cubicBezTo>
                  <a:cubicBezTo>
                    <a:pt x="103728" y="185972"/>
                    <a:pt x="103728" y="185972"/>
                    <a:pt x="108309" y="209219"/>
                  </a:cubicBezTo>
                  <a:cubicBezTo>
                    <a:pt x="110600" y="206894"/>
                    <a:pt x="110600" y="206894"/>
                    <a:pt x="110886" y="206022"/>
                  </a:cubicBezTo>
                  <a:lnTo>
                    <a:pt x="112891" y="199920"/>
                  </a:lnTo>
                  <a:cubicBezTo>
                    <a:pt x="112891" y="199920"/>
                    <a:pt x="112891" y="199920"/>
                    <a:pt x="113462" y="198758"/>
                  </a:cubicBezTo>
                  <a:lnTo>
                    <a:pt x="117471" y="190621"/>
                  </a:lnTo>
                  <a:cubicBezTo>
                    <a:pt x="117471" y="190621"/>
                    <a:pt x="117471" y="190621"/>
                    <a:pt x="118044" y="189459"/>
                  </a:cubicBezTo>
                  <a:lnTo>
                    <a:pt x="122053" y="181323"/>
                  </a:lnTo>
                  <a:cubicBezTo>
                    <a:pt x="122053" y="181323"/>
                    <a:pt x="122053" y="181323"/>
                    <a:pt x="123483" y="180451"/>
                  </a:cubicBezTo>
                  <a:lnTo>
                    <a:pt x="133504" y="174349"/>
                  </a:lnTo>
                  <a:cubicBezTo>
                    <a:pt x="133504" y="174349"/>
                    <a:pt x="133504" y="174349"/>
                    <a:pt x="135223" y="173187"/>
                  </a:cubicBezTo>
                  <a:lnTo>
                    <a:pt x="147248" y="165050"/>
                  </a:lnTo>
                  <a:cubicBezTo>
                    <a:pt x="147248" y="165050"/>
                    <a:pt x="147248" y="165050"/>
                    <a:pt x="148107" y="163888"/>
                  </a:cubicBezTo>
                  <a:lnTo>
                    <a:pt x="154120" y="155752"/>
                  </a:lnTo>
                  <a:cubicBezTo>
                    <a:pt x="154120" y="155752"/>
                    <a:pt x="154120" y="155752"/>
                    <a:pt x="154692" y="153718"/>
                  </a:cubicBezTo>
                  <a:lnTo>
                    <a:pt x="158701" y="139479"/>
                  </a:lnTo>
                  <a:cubicBezTo>
                    <a:pt x="158701" y="139479"/>
                    <a:pt x="158701" y="139479"/>
                    <a:pt x="159274" y="141513"/>
                  </a:cubicBezTo>
                  <a:lnTo>
                    <a:pt x="163282" y="155752"/>
                  </a:lnTo>
                  <a:cubicBezTo>
                    <a:pt x="163282" y="155752"/>
                    <a:pt x="163282" y="155752"/>
                    <a:pt x="163854" y="156623"/>
                  </a:cubicBezTo>
                  <a:lnTo>
                    <a:pt x="167863" y="162726"/>
                  </a:lnTo>
                  <a:cubicBezTo>
                    <a:pt x="167863" y="162726"/>
                    <a:pt x="167863" y="162726"/>
                    <a:pt x="169295" y="163888"/>
                  </a:cubicBezTo>
                  <a:lnTo>
                    <a:pt x="179317" y="172024"/>
                  </a:lnTo>
                  <a:cubicBezTo>
                    <a:pt x="179317" y="172024"/>
                    <a:pt x="179317" y="172024"/>
                    <a:pt x="180462" y="173187"/>
                  </a:cubicBezTo>
                  <a:lnTo>
                    <a:pt x="188477" y="181323"/>
                  </a:lnTo>
                  <a:cubicBezTo>
                    <a:pt x="188477" y="181323"/>
                    <a:pt x="188477" y="181323"/>
                    <a:pt x="189624" y="182485"/>
                  </a:cubicBezTo>
                  <a:lnTo>
                    <a:pt x="197641" y="190621"/>
                  </a:lnTo>
                  <a:cubicBezTo>
                    <a:pt x="197641" y="190621"/>
                    <a:pt x="197641" y="190621"/>
                    <a:pt x="197927" y="191784"/>
                  </a:cubicBezTo>
                  <a:lnTo>
                    <a:pt x="199930" y="199920"/>
                  </a:lnTo>
                  <a:cubicBezTo>
                    <a:pt x="199930" y="199920"/>
                    <a:pt x="199930" y="199920"/>
                    <a:pt x="200217" y="201082"/>
                  </a:cubicBezTo>
                  <a:lnTo>
                    <a:pt x="202221" y="209219"/>
                  </a:lnTo>
                  <a:cubicBezTo>
                    <a:pt x="206802" y="209219"/>
                    <a:pt x="206802" y="209219"/>
                    <a:pt x="209093" y="185972"/>
                  </a:cubicBezTo>
                  <a:cubicBezTo>
                    <a:pt x="209093" y="185972"/>
                    <a:pt x="209093" y="185972"/>
                    <a:pt x="213674" y="209219"/>
                  </a:cubicBezTo>
                  <a:cubicBezTo>
                    <a:pt x="218255" y="209219"/>
                    <a:pt x="218255" y="209219"/>
                    <a:pt x="218255" y="210962"/>
                  </a:cubicBezTo>
                  <a:lnTo>
                    <a:pt x="218255" y="223167"/>
                  </a:lnTo>
                  <a:cubicBezTo>
                    <a:pt x="213674" y="223167"/>
                    <a:pt x="213674" y="223167"/>
                    <a:pt x="213674" y="255712"/>
                  </a:cubicBezTo>
                  <a:cubicBezTo>
                    <a:pt x="213674" y="255712"/>
                    <a:pt x="213674" y="255712"/>
                    <a:pt x="214820" y="255712"/>
                  </a:cubicBezTo>
                  <a:lnTo>
                    <a:pt x="222836" y="255712"/>
                  </a:lnTo>
                  <a:cubicBezTo>
                    <a:pt x="222836" y="260361"/>
                    <a:pt x="222836" y="260361"/>
                    <a:pt x="223696" y="260361"/>
                  </a:cubicBezTo>
                  <a:lnTo>
                    <a:pt x="229708" y="260361"/>
                  </a:lnTo>
                  <a:cubicBezTo>
                    <a:pt x="229708" y="260361"/>
                    <a:pt x="229708" y="260361"/>
                    <a:pt x="229708" y="259199"/>
                  </a:cubicBezTo>
                  <a:lnTo>
                    <a:pt x="229708" y="251062"/>
                  </a:lnTo>
                  <a:cubicBezTo>
                    <a:pt x="229708" y="251062"/>
                    <a:pt x="229708" y="251062"/>
                    <a:pt x="231999" y="251062"/>
                  </a:cubicBezTo>
                  <a:lnTo>
                    <a:pt x="248032" y="251062"/>
                  </a:lnTo>
                  <a:cubicBezTo>
                    <a:pt x="248032" y="251062"/>
                    <a:pt x="248032" y="251062"/>
                    <a:pt x="248032" y="249028"/>
                  </a:cubicBezTo>
                  <a:lnTo>
                    <a:pt x="248032" y="234790"/>
                  </a:lnTo>
                  <a:cubicBezTo>
                    <a:pt x="248032" y="234790"/>
                    <a:pt x="248032" y="234790"/>
                    <a:pt x="286972" y="234790"/>
                  </a:cubicBezTo>
                  <a:cubicBezTo>
                    <a:pt x="286972" y="234790"/>
                    <a:pt x="286972" y="234790"/>
                    <a:pt x="286972" y="236243"/>
                  </a:cubicBezTo>
                  <a:lnTo>
                    <a:pt x="286972" y="246413"/>
                  </a:lnTo>
                  <a:cubicBezTo>
                    <a:pt x="286972" y="246413"/>
                    <a:pt x="286972" y="246413"/>
                    <a:pt x="307587" y="246413"/>
                  </a:cubicBezTo>
                  <a:cubicBezTo>
                    <a:pt x="307587" y="246413"/>
                    <a:pt x="307587" y="246413"/>
                    <a:pt x="307587" y="248738"/>
                  </a:cubicBezTo>
                  <a:lnTo>
                    <a:pt x="307587" y="265010"/>
                  </a:lnTo>
                  <a:cubicBezTo>
                    <a:pt x="303006" y="265010"/>
                    <a:pt x="303006" y="265010"/>
                    <a:pt x="303006" y="265882"/>
                  </a:cubicBezTo>
                  <a:lnTo>
                    <a:pt x="303006" y="271984"/>
                  </a:lnTo>
                  <a:cubicBezTo>
                    <a:pt x="307587" y="271984"/>
                    <a:pt x="307587" y="271984"/>
                    <a:pt x="307587" y="273728"/>
                  </a:cubicBezTo>
                  <a:lnTo>
                    <a:pt x="307587" y="285932"/>
                  </a:lnTo>
                  <a:lnTo>
                    <a:pt x="303006" y="290581"/>
                  </a:lnTo>
                  <a:cubicBezTo>
                    <a:pt x="303006" y="290581"/>
                    <a:pt x="303006" y="290581"/>
                    <a:pt x="303006" y="346373"/>
                  </a:cubicBezTo>
                  <a:cubicBezTo>
                    <a:pt x="303006" y="346373"/>
                    <a:pt x="303006" y="346373"/>
                    <a:pt x="305009" y="346373"/>
                  </a:cubicBezTo>
                  <a:lnTo>
                    <a:pt x="319040" y="346373"/>
                  </a:lnTo>
                  <a:cubicBezTo>
                    <a:pt x="319040" y="351022"/>
                    <a:pt x="319040" y="351022"/>
                    <a:pt x="320757" y="351022"/>
                  </a:cubicBezTo>
                  <a:lnTo>
                    <a:pt x="332784" y="351022"/>
                  </a:lnTo>
                  <a:cubicBezTo>
                    <a:pt x="332784" y="351022"/>
                    <a:pt x="332784" y="351022"/>
                    <a:pt x="332784" y="353056"/>
                  </a:cubicBezTo>
                  <a:lnTo>
                    <a:pt x="332784" y="367295"/>
                  </a:lnTo>
                  <a:cubicBezTo>
                    <a:pt x="332784" y="367295"/>
                    <a:pt x="332784" y="367295"/>
                    <a:pt x="334502" y="367295"/>
                  </a:cubicBezTo>
                  <a:lnTo>
                    <a:pt x="346526" y="367295"/>
                  </a:lnTo>
                  <a:cubicBezTo>
                    <a:pt x="346526" y="367295"/>
                    <a:pt x="346526" y="367295"/>
                    <a:pt x="346526" y="365261"/>
                  </a:cubicBezTo>
                  <a:lnTo>
                    <a:pt x="346526" y="351022"/>
                  </a:lnTo>
                  <a:cubicBezTo>
                    <a:pt x="346526" y="351022"/>
                    <a:pt x="346526" y="351022"/>
                    <a:pt x="348529" y="349860"/>
                  </a:cubicBezTo>
                  <a:lnTo>
                    <a:pt x="362560" y="341724"/>
                  </a:lnTo>
                  <a:cubicBezTo>
                    <a:pt x="362560" y="341724"/>
                    <a:pt x="362560" y="341724"/>
                    <a:pt x="362560" y="320802"/>
                  </a:cubicBezTo>
                  <a:cubicBezTo>
                    <a:pt x="357979" y="320802"/>
                    <a:pt x="357979" y="320802"/>
                    <a:pt x="357979" y="297555"/>
                  </a:cubicBezTo>
                  <a:cubicBezTo>
                    <a:pt x="357979" y="297555"/>
                    <a:pt x="357979" y="297555"/>
                    <a:pt x="359123" y="297555"/>
                  </a:cubicBezTo>
                  <a:lnTo>
                    <a:pt x="367141" y="297555"/>
                  </a:lnTo>
                  <a:cubicBezTo>
                    <a:pt x="367141" y="295231"/>
                    <a:pt x="367141" y="295231"/>
                    <a:pt x="387757" y="295231"/>
                  </a:cubicBezTo>
                  <a:cubicBezTo>
                    <a:pt x="387757" y="295231"/>
                    <a:pt x="387757" y="295231"/>
                    <a:pt x="387757" y="294068"/>
                  </a:cubicBezTo>
                  <a:lnTo>
                    <a:pt x="387757" y="285932"/>
                  </a:lnTo>
                  <a:cubicBezTo>
                    <a:pt x="387757" y="285932"/>
                    <a:pt x="387757" y="285932"/>
                    <a:pt x="389475" y="285932"/>
                  </a:cubicBezTo>
                  <a:lnTo>
                    <a:pt x="401499" y="285932"/>
                  </a:lnTo>
                  <a:cubicBezTo>
                    <a:pt x="401499" y="285932"/>
                    <a:pt x="401499" y="285932"/>
                    <a:pt x="401499" y="169700"/>
                  </a:cubicBezTo>
                  <a:cubicBezTo>
                    <a:pt x="401499" y="169700"/>
                    <a:pt x="401499" y="169700"/>
                    <a:pt x="402645" y="169700"/>
                  </a:cubicBezTo>
                  <a:lnTo>
                    <a:pt x="410661" y="169700"/>
                  </a:lnTo>
                  <a:cubicBezTo>
                    <a:pt x="410661" y="169700"/>
                    <a:pt x="410661" y="169700"/>
                    <a:pt x="410661" y="167375"/>
                  </a:cubicBezTo>
                  <a:lnTo>
                    <a:pt x="410661" y="151102"/>
                  </a:lnTo>
                  <a:cubicBezTo>
                    <a:pt x="412952" y="151102"/>
                    <a:pt x="412952" y="151102"/>
                    <a:pt x="412952" y="104609"/>
                  </a:cubicBezTo>
                  <a:cubicBezTo>
                    <a:pt x="412952" y="104609"/>
                    <a:pt x="412952" y="104609"/>
                    <a:pt x="414098" y="104609"/>
                  </a:cubicBezTo>
                  <a:lnTo>
                    <a:pt x="422114" y="104609"/>
                  </a:lnTo>
                  <a:cubicBezTo>
                    <a:pt x="422114" y="104609"/>
                    <a:pt x="422114" y="104609"/>
                    <a:pt x="422114" y="105772"/>
                  </a:cubicBezTo>
                  <a:lnTo>
                    <a:pt x="422114" y="113908"/>
                  </a:lnTo>
                  <a:cubicBezTo>
                    <a:pt x="426695" y="113908"/>
                    <a:pt x="426695" y="113908"/>
                    <a:pt x="426695" y="111583"/>
                  </a:cubicBezTo>
                  <a:lnTo>
                    <a:pt x="426695" y="95311"/>
                  </a:lnTo>
                  <a:cubicBezTo>
                    <a:pt x="426695" y="95311"/>
                    <a:pt x="426695" y="95311"/>
                    <a:pt x="428126" y="94730"/>
                  </a:cubicBezTo>
                  <a:lnTo>
                    <a:pt x="438148" y="90662"/>
                  </a:lnTo>
                  <a:cubicBezTo>
                    <a:pt x="438148" y="90662"/>
                    <a:pt x="438148" y="90662"/>
                    <a:pt x="439293" y="91243"/>
                  </a:cubicBezTo>
                  <a:lnTo>
                    <a:pt x="447310" y="95311"/>
                  </a:lnTo>
                  <a:cubicBezTo>
                    <a:pt x="447310" y="95311"/>
                    <a:pt x="447310" y="95311"/>
                    <a:pt x="449028" y="95311"/>
                  </a:cubicBezTo>
                  <a:lnTo>
                    <a:pt x="461054" y="95311"/>
                  </a:lnTo>
                  <a:cubicBezTo>
                    <a:pt x="461054" y="95311"/>
                    <a:pt x="461054" y="95311"/>
                    <a:pt x="461054" y="65090"/>
                  </a:cubicBezTo>
                  <a:cubicBezTo>
                    <a:pt x="461054" y="65090"/>
                    <a:pt x="461054" y="65090"/>
                    <a:pt x="462199" y="65090"/>
                  </a:cubicBezTo>
                  <a:lnTo>
                    <a:pt x="470215" y="65090"/>
                  </a:lnTo>
                  <a:cubicBezTo>
                    <a:pt x="470215" y="69740"/>
                    <a:pt x="470215" y="69740"/>
                    <a:pt x="471646" y="69740"/>
                  </a:cubicBezTo>
                  <a:lnTo>
                    <a:pt x="481669" y="69740"/>
                  </a:lnTo>
                  <a:cubicBezTo>
                    <a:pt x="481669" y="65090"/>
                    <a:pt x="481669" y="65090"/>
                    <a:pt x="482814" y="65090"/>
                  </a:cubicBezTo>
                  <a:lnTo>
                    <a:pt x="490831" y="65090"/>
                  </a:lnTo>
                  <a:cubicBezTo>
                    <a:pt x="490831" y="65090"/>
                    <a:pt x="490831" y="65090"/>
                    <a:pt x="490831" y="99960"/>
                  </a:cubicBezTo>
                  <a:cubicBezTo>
                    <a:pt x="490831" y="99960"/>
                    <a:pt x="490831" y="99960"/>
                    <a:pt x="492263" y="101122"/>
                  </a:cubicBezTo>
                  <a:lnTo>
                    <a:pt x="502284" y="109259"/>
                  </a:lnTo>
                  <a:cubicBezTo>
                    <a:pt x="499993" y="116233"/>
                    <a:pt x="499993" y="116233"/>
                    <a:pt x="525189" y="116233"/>
                  </a:cubicBezTo>
                  <a:cubicBezTo>
                    <a:pt x="525189" y="116233"/>
                    <a:pt x="525189" y="116233"/>
                    <a:pt x="525189" y="114780"/>
                  </a:cubicBezTo>
                  <a:lnTo>
                    <a:pt x="525189" y="104609"/>
                  </a:lnTo>
                  <a:cubicBezTo>
                    <a:pt x="525189" y="104609"/>
                    <a:pt x="525189" y="104609"/>
                    <a:pt x="554966" y="95311"/>
                  </a:cubicBezTo>
                  <a:cubicBezTo>
                    <a:pt x="554966" y="95311"/>
                    <a:pt x="554966" y="95311"/>
                    <a:pt x="554966" y="94149"/>
                  </a:cubicBezTo>
                  <a:lnTo>
                    <a:pt x="554966" y="86012"/>
                  </a:lnTo>
                  <a:cubicBezTo>
                    <a:pt x="554966" y="86012"/>
                    <a:pt x="554966" y="86012"/>
                    <a:pt x="555825" y="86012"/>
                  </a:cubicBezTo>
                  <a:lnTo>
                    <a:pt x="561838" y="86012"/>
                  </a:lnTo>
                  <a:cubicBezTo>
                    <a:pt x="561838" y="86012"/>
                    <a:pt x="561838" y="86012"/>
                    <a:pt x="561838" y="85141"/>
                  </a:cubicBezTo>
                  <a:lnTo>
                    <a:pt x="561838" y="79038"/>
                  </a:lnTo>
                  <a:cubicBezTo>
                    <a:pt x="561838" y="79038"/>
                    <a:pt x="561838" y="79038"/>
                    <a:pt x="564128" y="79038"/>
                  </a:cubicBezTo>
                  <a:lnTo>
                    <a:pt x="580162" y="79038"/>
                  </a:lnTo>
                  <a:cubicBezTo>
                    <a:pt x="580162" y="79038"/>
                    <a:pt x="580162" y="79038"/>
                    <a:pt x="580162" y="79910"/>
                  </a:cubicBezTo>
                  <a:lnTo>
                    <a:pt x="580162" y="86012"/>
                  </a:lnTo>
                  <a:cubicBezTo>
                    <a:pt x="580162" y="86012"/>
                    <a:pt x="580162" y="86012"/>
                    <a:pt x="581880" y="86012"/>
                  </a:cubicBezTo>
                  <a:lnTo>
                    <a:pt x="593906" y="86012"/>
                  </a:lnTo>
                  <a:cubicBezTo>
                    <a:pt x="593906" y="86012"/>
                    <a:pt x="593906" y="86012"/>
                    <a:pt x="593906" y="87756"/>
                  </a:cubicBezTo>
                  <a:lnTo>
                    <a:pt x="593906" y="99960"/>
                  </a:lnTo>
                  <a:cubicBezTo>
                    <a:pt x="593906" y="99960"/>
                    <a:pt x="593906" y="99960"/>
                    <a:pt x="619101" y="99960"/>
                  </a:cubicBezTo>
                  <a:cubicBezTo>
                    <a:pt x="619101" y="99960"/>
                    <a:pt x="619101" y="99960"/>
                    <a:pt x="619101" y="98798"/>
                  </a:cubicBezTo>
                  <a:lnTo>
                    <a:pt x="619101" y="90662"/>
                  </a:lnTo>
                  <a:cubicBezTo>
                    <a:pt x="619101" y="90662"/>
                    <a:pt x="619101" y="90662"/>
                    <a:pt x="620533" y="90662"/>
                  </a:cubicBezTo>
                  <a:lnTo>
                    <a:pt x="630554" y="90662"/>
                  </a:lnTo>
                  <a:cubicBezTo>
                    <a:pt x="630554" y="90662"/>
                    <a:pt x="630554" y="90662"/>
                    <a:pt x="630554" y="89499"/>
                  </a:cubicBezTo>
                  <a:lnTo>
                    <a:pt x="630554" y="81363"/>
                  </a:lnTo>
                  <a:cubicBezTo>
                    <a:pt x="630554" y="81363"/>
                    <a:pt x="630554" y="81363"/>
                    <a:pt x="632273" y="81363"/>
                  </a:cubicBezTo>
                  <a:lnTo>
                    <a:pt x="644297" y="81363"/>
                  </a:lnTo>
                  <a:cubicBezTo>
                    <a:pt x="644297" y="81363"/>
                    <a:pt x="644297" y="81363"/>
                    <a:pt x="644297" y="82525"/>
                  </a:cubicBezTo>
                  <a:lnTo>
                    <a:pt x="644297" y="90662"/>
                  </a:lnTo>
                  <a:cubicBezTo>
                    <a:pt x="648879" y="90662"/>
                    <a:pt x="648879" y="90662"/>
                    <a:pt x="648879" y="34870"/>
                  </a:cubicBezTo>
                  <a:cubicBezTo>
                    <a:pt x="648879" y="34870"/>
                    <a:pt x="648879" y="34870"/>
                    <a:pt x="751953" y="34870"/>
                  </a:cubicBezTo>
                  <a:cubicBezTo>
                    <a:pt x="751953" y="34870"/>
                    <a:pt x="751953" y="34870"/>
                    <a:pt x="751953" y="109259"/>
                  </a:cubicBezTo>
                  <a:cubicBezTo>
                    <a:pt x="751953" y="109259"/>
                    <a:pt x="751953" y="109259"/>
                    <a:pt x="754244" y="109259"/>
                  </a:cubicBezTo>
                  <a:lnTo>
                    <a:pt x="770278" y="109259"/>
                  </a:lnTo>
                  <a:cubicBezTo>
                    <a:pt x="770278" y="109259"/>
                    <a:pt x="770278" y="109259"/>
                    <a:pt x="770278" y="25571"/>
                  </a:cubicBezTo>
                  <a:cubicBezTo>
                    <a:pt x="770278" y="25571"/>
                    <a:pt x="770278" y="25571"/>
                    <a:pt x="793184" y="13948"/>
                  </a:cubicBezTo>
                  <a:cubicBezTo>
                    <a:pt x="793184" y="13948"/>
                    <a:pt x="793184" y="13948"/>
                    <a:pt x="822961" y="13948"/>
                  </a:cubicBezTo>
                  <a:cubicBezTo>
                    <a:pt x="822961" y="13948"/>
                    <a:pt x="822961" y="13948"/>
                    <a:pt x="824965" y="122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grpSp>
    </p:spTree>
    <p:extLst>
      <p:ext uri="{BB962C8B-B14F-4D97-AF65-F5344CB8AC3E}">
        <p14:creationId xmlns:p14="http://schemas.microsoft.com/office/powerpoint/2010/main" val="76866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6"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91" r:id="rId2"/>
    <p:sldLayoutId id="2147483654" r:id="rId3"/>
    <p:sldLayoutId id="2147483675" r:id="rId4"/>
    <p:sldLayoutId id="2147483676" r:id="rId5"/>
    <p:sldLayoutId id="2147483678" r:id="rId6"/>
    <p:sldLayoutId id="2147483680" r:id="rId7"/>
    <p:sldLayoutId id="2147483682" r:id="rId8"/>
    <p:sldLayoutId id="2147483684" r:id="rId9"/>
    <p:sldLayoutId id="2147483685" r:id="rId10"/>
    <p:sldLayoutId id="2147483689" r:id="rId11"/>
    <p:sldLayoutId id="2147483687" r:id="rId12"/>
    <p:sldLayoutId id="2147483688" r:id="rId13"/>
    <p:sldLayoutId id="2147483671" r:id="rId14"/>
    <p:sldLayoutId id="2147483672" r:id="rId15"/>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free-powerpoint-templates-design.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5.png"/><Relationship Id="rId7" Type="http://schemas.openxmlformats.org/officeDocument/2006/relationships/image" Target="../media/image230.png"/><Relationship Id="rId2" Type="http://schemas.openxmlformats.org/officeDocument/2006/relationships/image" Target="../media/image23.png"/><Relationship Id="rId1" Type="http://schemas.openxmlformats.org/officeDocument/2006/relationships/slideLayout" Target="../slideLayouts/slideLayout6.xml"/><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6.png"/><Relationship Id="rId4" Type="http://schemas.openxmlformats.org/officeDocument/2006/relationships/image" Target="../media/image16.svg"/><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Layout" Target="../slideLayouts/slideLayout6.xml"/><Relationship Id="rId6" Type="http://schemas.openxmlformats.org/officeDocument/2006/relationships/image" Target="../media/image19.svg"/><Relationship Id="rId5" Type="http://schemas.openxmlformats.org/officeDocument/2006/relationships/image" Target="../media/image18.sv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7.png"/><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20.sv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Layout" Target="../slideLayouts/slideLayout6.xml"/><Relationship Id="rId6" Type="http://schemas.openxmlformats.org/officeDocument/2006/relationships/image" Target="../media/image19.svg"/><Relationship Id="rId5" Type="http://schemas.openxmlformats.org/officeDocument/2006/relationships/image" Target="../media/image18.sv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6.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hlinkClick r:id="rId3"/>
            <a:extLst>
              <a:ext uri="{FF2B5EF4-FFF2-40B4-BE49-F238E27FC236}">
                <a16:creationId xmlns:a16="http://schemas.microsoft.com/office/drawing/2014/main" id="{65EB7FFB-6FB1-480A-A898-65150C03087A}"/>
              </a:ext>
            </a:extLst>
          </p:cNvPr>
          <p:cNvSpPr txBox="1"/>
          <p:nvPr/>
        </p:nvSpPr>
        <p:spPr>
          <a:xfrm>
            <a:off x="-1" y="6467568"/>
            <a:ext cx="12190416" cy="246221"/>
          </a:xfrm>
          <a:prstGeom prst="rect">
            <a:avLst/>
          </a:prstGeom>
          <a:noFill/>
        </p:spPr>
        <p:txBody>
          <a:bodyPr wrap="square" rtlCol="0">
            <a:spAutoFit/>
          </a:bodyPr>
          <a:lstStyle/>
          <a:p>
            <a:pPr algn="ctr"/>
            <a:r>
              <a:rPr lang="en-US" altLang="ko-KR" sz="1000" dirty="0">
                <a:solidFill>
                  <a:schemeClr val="bg1"/>
                </a:solidFill>
                <a:cs typeface="Arial" pitchFamily="34" charset="0"/>
                <a:hlinkClick r:id="rId3">
                  <a:extLst>
                    <a:ext uri="{A12FA001-AC4F-418D-AE19-62706E023703}">
                      <ahyp:hlinkClr xmlns:ahyp="http://schemas.microsoft.com/office/drawing/2018/hyperlinkcolor" val="tx"/>
                    </a:ext>
                  </a:extLst>
                </a:hlinkClick>
              </a:rPr>
              <a:t>http://www.free-powerpoint-templates-design.com</a:t>
            </a:r>
            <a:endParaRPr lang="ko-KR" altLang="en-US" sz="1000" dirty="0">
              <a:solidFill>
                <a:schemeClr val="bg1"/>
              </a:solidFill>
              <a:cs typeface="Arial" pitchFamily="34" charset="0"/>
            </a:endParaRPr>
          </a:p>
        </p:txBody>
      </p:sp>
      <p:sp>
        <p:nvSpPr>
          <p:cNvPr id="8" name="TextBox 7">
            <a:extLst>
              <a:ext uri="{FF2B5EF4-FFF2-40B4-BE49-F238E27FC236}">
                <a16:creationId xmlns:a16="http://schemas.microsoft.com/office/drawing/2014/main" id="{03B4C724-0776-4328-8F0A-B72DA1579537}"/>
              </a:ext>
            </a:extLst>
          </p:cNvPr>
          <p:cNvSpPr txBox="1"/>
          <p:nvPr/>
        </p:nvSpPr>
        <p:spPr>
          <a:xfrm>
            <a:off x="0" y="4368843"/>
            <a:ext cx="12192000" cy="923330"/>
          </a:xfrm>
          <a:prstGeom prst="rect">
            <a:avLst/>
          </a:prstGeom>
          <a:noFill/>
        </p:spPr>
        <p:txBody>
          <a:bodyPr wrap="square" rtlCol="0" anchor="ctr">
            <a:spAutoFit/>
          </a:bodyPr>
          <a:lstStyle/>
          <a:p>
            <a:pPr algn="ctr"/>
            <a:r>
              <a:rPr lang="en-US" sz="5400" dirty="0">
                <a:solidFill>
                  <a:schemeClr val="bg1"/>
                </a:solidFill>
                <a:latin typeface="+mj-lt"/>
              </a:rPr>
              <a:t>Wireless Vehicular Network</a:t>
            </a:r>
            <a:endParaRPr lang="ko-KR" altLang="en-US" sz="5400" dirty="0">
              <a:solidFill>
                <a:schemeClr val="bg1"/>
              </a:solidFill>
              <a:latin typeface="+mj-lt"/>
              <a:cs typeface="Arial" pitchFamily="34" charset="0"/>
            </a:endParaRPr>
          </a:p>
        </p:txBody>
      </p:sp>
      <p:sp>
        <p:nvSpPr>
          <p:cNvPr id="9" name="TextBox 8">
            <a:extLst>
              <a:ext uri="{FF2B5EF4-FFF2-40B4-BE49-F238E27FC236}">
                <a16:creationId xmlns:a16="http://schemas.microsoft.com/office/drawing/2014/main" id="{2B6167FF-AD5E-41E4-8385-3024DC936CF2}"/>
              </a:ext>
            </a:extLst>
          </p:cNvPr>
          <p:cNvSpPr txBox="1"/>
          <p:nvPr/>
        </p:nvSpPr>
        <p:spPr>
          <a:xfrm>
            <a:off x="0" y="5207389"/>
            <a:ext cx="12191853" cy="461665"/>
          </a:xfrm>
          <a:prstGeom prst="rect">
            <a:avLst/>
          </a:prstGeom>
          <a:noFill/>
        </p:spPr>
        <p:txBody>
          <a:bodyPr wrap="square" rtlCol="0" anchor="ctr">
            <a:spAutoFit/>
          </a:bodyPr>
          <a:lstStyle/>
          <a:p>
            <a:pPr algn="ctr"/>
            <a:r>
              <a:rPr lang="en-US" altLang="ko-KR" sz="2400" dirty="0">
                <a:solidFill>
                  <a:schemeClr val="bg1"/>
                </a:solidFill>
                <a:cs typeface="Arial" pitchFamily="34" charset="0"/>
              </a:rPr>
              <a:t>#22 Application of quantum optimization</a:t>
            </a:r>
            <a:endParaRPr lang="ko-KR" altLang="en-US" sz="2400" dirty="0">
              <a:solidFill>
                <a:schemeClr val="bg1"/>
              </a:solidFill>
              <a:cs typeface="Arial" pitchFamily="34" charset="0"/>
            </a:endParaRPr>
          </a:p>
        </p:txBody>
      </p:sp>
      <p:pic>
        <p:nvPicPr>
          <p:cNvPr id="5" name="Picture 4">
            <a:extLst>
              <a:ext uri="{FF2B5EF4-FFF2-40B4-BE49-F238E27FC236}">
                <a16:creationId xmlns:a16="http://schemas.microsoft.com/office/drawing/2014/main" id="{9C106F41-CAF2-F647-AF62-F006BC7C77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58748" y="5486399"/>
            <a:ext cx="2897815" cy="1201977"/>
          </a:xfrm>
          <a:prstGeom prst="rect">
            <a:avLst/>
          </a:prstGeom>
        </p:spPr>
      </p:pic>
      <p:pic>
        <p:nvPicPr>
          <p:cNvPr id="1026" name="Picture 2" descr="IBM Quantum Awards | September 23 - December 13">
            <a:extLst>
              <a:ext uri="{FF2B5EF4-FFF2-40B4-BE49-F238E27FC236}">
                <a16:creationId xmlns:a16="http://schemas.microsoft.com/office/drawing/2014/main" id="{E1E84D75-F021-BC43-BB78-7512DB9D51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7012" y="963547"/>
            <a:ext cx="4217975" cy="171355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2C59F0D-852A-7D45-B496-5BBEB3B6E3CB}"/>
              </a:ext>
            </a:extLst>
          </p:cNvPr>
          <p:cNvSpPr/>
          <p:nvPr/>
        </p:nvSpPr>
        <p:spPr>
          <a:xfrm>
            <a:off x="1828800" y="5696419"/>
            <a:ext cx="8019737" cy="1200329"/>
          </a:xfrm>
          <a:prstGeom prst="rect">
            <a:avLst/>
          </a:prstGeom>
        </p:spPr>
        <p:txBody>
          <a:bodyPr wrap="square">
            <a:spAutoFit/>
          </a:bodyPr>
          <a:lstStyle/>
          <a:p>
            <a:pPr algn="ctr"/>
            <a:r>
              <a:rPr lang="en-US" altLang="zh-TW" b="1" dirty="0">
                <a:solidFill>
                  <a:schemeClr val="bg1"/>
                </a:solidFill>
                <a:latin typeface="Slack-Lato"/>
              </a:rPr>
              <a:t>Cheng-Yu</a:t>
            </a:r>
            <a:r>
              <a:rPr lang="zh-TW" altLang="en-US" b="1" dirty="0">
                <a:solidFill>
                  <a:schemeClr val="bg1"/>
                </a:solidFill>
                <a:latin typeface="Slack-Lato"/>
              </a:rPr>
              <a:t> </a:t>
            </a:r>
            <a:r>
              <a:rPr lang="en-US" altLang="zh-TW" b="1" dirty="0">
                <a:solidFill>
                  <a:schemeClr val="bg1"/>
                </a:solidFill>
                <a:latin typeface="Slack-Lato"/>
              </a:rPr>
              <a:t>Han,</a:t>
            </a:r>
            <a:r>
              <a:rPr lang="zh-TW" altLang="en-US" b="1" dirty="0">
                <a:solidFill>
                  <a:schemeClr val="bg1"/>
                </a:solidFill>
                <a:latin typeface="Slack-Lato"/>
              </a:rPr>
              <a:t> </a:t>
            </a:r>
            <a:r>
              <a:rPr lang="en-US" altLang="zh-TW" b="1" dirty="0" err="1">
                <a:solidFill>
                  <a:schemeClr val="bg1"/>
                </a:solidFill>
                <a:latin typeface="Slack-Lato"/>
              </a:rPr>
              <a:t>B</a:t>
            </a:r>
            <a:r>
              <a:rPr lang="en-US" b="1" dirty="0" err="1">
                <a:solidFill>
                  <a:schemeClr val="bg1"/>
                </a:solidFill>
                <a:latin typeface="Slack-Lato"/>
              </a:rPr>
              <a:t>elmiro</a:t>
            </a:r>
            <a:r>
              <a:rPr lang="zh-TW" altLang="en-US" b="1" dirty="0">
                <a:solidFill>
                  <a:schemeClr val="bg1"/>
                </a:solidFill>
                <a:latin typeface="Slack-Lato"/>
              </a:rPr>
              <a:t> </a:t>
            </a:r>
            <a:r>
              <a:rPr lang="en-US" altLang="zh-TW" b="1" dirty="0">
                <a:solidFill>
                  <a:schemeClr val="bg1"/>
                </a:solidFill>
                <a:latin typeface="Slack-Lato"/>
              </a:rPr>
              <a:t>C</a:t>
            </a:r>
            <a:r>
              <a:rPr lang="en-US" b="1" dirty="0">
                <a:solidFill>
                  <a:schemeClr val="bg1"/>
                </a:solidFill>
                <a:latin typeface="Slack-Lato"/>
              </a:rPr>
              <a:t>hu, J</a:t>
            </a:r>
            <a:r>
              <a:rPr lang="en-US" altLang="zh-TW" b="1" dirty="0">
                <a:solidFill>
                  <a:schemeClr val="bg1"/>
                </a:solidFill>
                <a:latin typeface="Slack-Lato"/>
              </a:rPr>
              <a:t>ing</a:t>
            </a:r>
            <a:r>
              <a:rPr lang="zh-TW" altLang="en-US" b="1" dirty="0">
                <a:solidFill>
                  <a:schemeClr val="bg1"/>
                </a:solidFill>
                <a:latin typeface="Slack-Lato"/>
              </a:rPr>
              <a:t> </a:t>
            </a:r>
            <a:r>
              <a:rPr lang="en-US" b="1" dirty="0">
                <a:solidFill>
                  <a:schemeClr val="bg1"/>
                </a:solidFill>
                <a:latin typeface="Slack-Lato"/>
              </a:rPr>
              <a:t>Y</a:t>
            </a:r>
            <a:r>
              <a:rPr lang="en-US" altLang="zh-TW" b="1" dirty="0">
                <a:solidFill>
                  <a:schemeClr val="bg1"/>
                </a:solidFill>
                <a:latin typeface="Slack-Lato"/>
              </a:rPr>
              <a:t>u</a:t>
            </a:r>
            <a:r>
              <a:rPr lang="en-US" b="1" dirty="0">
                <a:solidFill>
                  <a:schemeClr val="bg1"/>
                </a:solidFill>
                <a:latin typeface="Slack-Lato"/>
              </a:rPr>
              <a:t> X</a:t>
            </a:r>
            <a:r>
              <a:rPr lang="en-US" altLang="zh-TW" b="1" dirty="0">
                <a:solidFill>
                  <a:schemeClr val="bg1"/>
                </a:solidFill>
                <a:latin typeface="Slack-Lato"/>
              </a:rPr>
              <a:t>u,</a:t>
            </a:r>
            <a:r>
              <a:rPr lang="en-US" b="1" dirty="0">
                <a:solidFill>
                  <a:schemeClr val="bg1"/>
                </a:solidFill>
                <a:latin typeface="Slack-Lato"/>
              </a:rPr>
              <a:t> Min-I Lee,  Yan-Cheng Wei</a:t>
            </a:r>
          </a:p>
          <a:p>
            <a:pPr algn="ctr"/>
            <a:r>
              <a:rPr lang="en-US" altLang="zh-TW" b="1" dirty="0">
                <a:solidFill>
                  <a:schemeClr val="bg1"/>
                </a:solidFill>
                <a:latin typeface="Slack-Lato"/>
              </a:rPr>
              <a:t>Coach:</a:t>
            </a:r>
            <a:r>
              <a:rPr lang="en-US" b="1" dirty="0">
                <a:solidFill>
                  <a:schemeClr val="bg1"/>
                </a:solidFill>
                <a:latin typeface="Slack-Lato"/>
              </a:rPr>
              <a:t> </a:t>
            </a:r>
            <a:r>
              <a:rPr lang="en-US" b="1" dirty="0" err="1">
                <a:solidFill>
                  <a:schemeClr val="bg1"/>
                </a:solidFill>
                <a:latin typeface="Slack-Lato"/>
              </a:rPr>
              <a:t>Samanvay</a:t>
            </a:r>
            <a:r>
              <a:rPr lang="en-US" b="1" dirty="0">
                <a:solidFill>
                  <a:schemeClr val="bg1"/>
                </a:solidFill>
                <a:latin typeface="Slack-Lato"/>
              </a:rPr>
              <a:t> Sharma, Takashi </a:t>
            </a:r>
            <a:r>
              <a:rPr lang="en-US" b="1" dirty="0" err="1">
                <a:solidFill>
                  <a:schemeClr val="bg1"/>
                </a:solidFill>
                <a:latin typeface="Slack-Lato"/>
              </a:rPr>
              <a:t>Imamichi</a:t>
            </a:r>
            <a:endParaRPr lang="en-US" b="1" dirty="0">
              <a:solidFill>
                <a:schemeClr val="bg1"/>
              </a:solidFill>
              <a:latin typeface="Slack-Lato"/>
            </a:endParaRPr>
          </a:p>
          <a:p>
            <a:pPr algn="ctr"/>
            <a:br>
              <a:rPr lang="en-US" dirty="0">
                <a:solidFill>
                  <a:schemeClr val="bg1"/>
                </a:solidFill>
              </a:rPr>
            </a:br>
            <a:endParaRPr lang="en-TW" dirty="0">
              <a:solidFill>
                <a:schemeClr val="bg1"/>
              </a:solidFill>
            </a:endParaRPr>
          </a:p>
        </p:txBody>
      </p:sp>
    </p:spTree>
    <p:extLst>
      <p:ext uri="{BB962C8B-B14F-4D97-AF65-F5344CB8AC3E}">
        <p14:creationId xmlns:p14="http://schemas.microsoft.com/office/powerpoint/2010/main" val="3057340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Freeform: Shape 28"/>
          <p:cNvSpPr/>
          <p:nvPr/>
        </p:nvSpPr>
        <p:spPr>
          <a:xfrm flipH="1">
            <a:off x="4787899" y="229"/>
            <a:ext cx="7438067" cy="6857542"/>
          </a:xfrm>
          <a:custGeom>
            <a:avLst/>
            <a:gdLst/>
            <a:ahLst/>
            <a:cxnLst>
              <a:cxn ang="0">
                <a:pos x="wd2" y="hd2"/>
              </a:cxn>
              <a:cxn ang="5400000">
                <a:pos x="wd2" y="hd2"/>
              </a:cxn>
              <a:cxn ang="10800000">
                <a:pos x="wd2" y="hd2"/>
              </a:cxn>
              <a:cxn ang="16200000">
                <a:pos x="wd2" y="hd2"/>
              </a:cxn>
            </a:cxnLst>
            <a:rect l="0" t="0" r="r" b="b"/>
            <a:pathLst>
              <a:path w="21508" h="21600" extrusionOk="0">
                <a:moveTo>
                  <a:pt x="0" y="0"/>
                </a:moveTo>
                <a:lnTo>
                  <a:pt x="17482" y="0"/>
                </a:lnTo>
                <a:lnTo>
                  <a:pt x="17527" y="100"/>
                </a:lnTo>
                <a:cubicBezTo>
                  <a:pt x="21230" y="8449"/>
                  <a:pt x="21230" y="8449"/>
                  <a:pt x="21230" y="8449"/>
                </a:cubicBezTo>
                <a:cubicBezTo>
                  <a:pt x="21600" y="9412"/>
                  <a:pt x="21600" y="10856"/>
                  <a:pt x="21230" y="11819"/>
                </a:cubicBezTo>
                <a:cubicBezTo>
                  <a:pt x="19531" y="15649"/>
                  <a:pt x="18204" y="18641"/>
                  <a:pt x="17167" y="20979"/>
                </a:cubicBezTo>
                <a:lnTo>
                  <a:pt x="16891" y="21600"/>
                </a:lnTo>
                <a:lnTo>
                  <a:pt x="0" y="21600"/>
                </a:lnTo>
                <a:close/>
              </a:path>
            </a:pathLst>
          </a:custGeom>
          <a:solidFill>
            <a:schemeClr val="accent1"/>
          </a:solidFill>
          <a:ln w="12700">
            <a:solidFill>
              <a:srgbClr val="344DA1"/>
            </a:solidFill>
            <a:miter/>
          </a:ln>
        </p:spPr>
        <p:txBody>
          <a:bodyPr lIns="45719" rIns="45719" anchor="ctr"/>
          <a:lstStyle/>
          <a:p>
            <a:pPr>
              <a:defRPr>
                <a:solidFill>
                  <a:srgbClr val="FFFFFF"/>
                </a:solidFill>
              </a:defRPr>
            </a:pPr>
            <a:endParaRPr/>
          </a:p>
        </p:txBody>
      </p:sp>
      <p:sp>
        <p:nvSpPr>
          <p:cNvPr id="23" name="Rectangle 77">
            <a:extLst>
              <a:ext uri="{FF2B5EF4-FFF2-40B4-BE49-F238E27FC236}">
                <a16:creationId xmlns:a16="http://schemas.microsoft.com/office/drawing/2014/main" id="{8C50E0B5-2A26-F041-B594-7D8783DB58AB}"/>
              </a:ext>
            </a:extLst>
          </p:cNvPr>
          <p:cNvSpPr txBox="1"/>
          <p:nvPr/>
        </p:nvSpPr>
        <p:spPr>
          <a:xfrm>
            <a:off x="5818243" y="1284013"/>
            <a:ext cx="7742436" cy="4651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defRPr sz="2500">
                <a:solidFill>
                  <a:srgbClr val="FEFFFF"/>
                </a:solidFill>
                <a:latin typeface="Arial"/>
                <a:ea typeface="Arial"/>
                <a:cs typeface="Arial"/>
                <a:sym typeface="Arial"/>
              </a:defRPr>
            </a:pPr>
            <a:r>
              <a:rPr sz="2800" dirty="0"/>
              <a:t>Problem Type</a:t>
            </a:r>
            <a:endParaRPr lang="en-US" sz="2800" dirty="0"/>
          </a:p>
          <a:p>
            <a:pPr>
              <a:lnSpc>
                <a:spcPct val="150000"/>
              </a:lnSpc>
              <a:defRPr sz="2500">
                <a:solidFill>
                  <a:srgbClr val="FEFFFF"/>
                </a:solidFill>
                <a:latin typeface="Arial"/>
                <a:ea typeface="Arial"/>
                <a:cs typeface="Arial"/>
                <a:sym typeface="Arial"/>
              </a:defRPr>
            </a:pPr>
            <a:r>
              <a:rPr lang="en-US" sz="2800" dirty="0"/>
              <a:t>	</a:t>
            </a:r>
            <a:r>
              <a:rPr sz="2000" dirty="0"/>
              <a:t>Combinatory optimization proble</a:t>
            </a:r>
            <a:r>
              <a:rPr lang="en-US" sz="2000" dirty="0"/>
              <a:t>m</a:t>
            </a:r>
          </a:p>
          <a:p>
            <a:pPr defTabSz="457200">
              <a:lnSpc>
                <a:spcPct val="150000"/>
              </a:lnSpc>
              <a:defRPr sz="2500">
                <a:solidFill>
                  <a:srgbClr val="FEFFFF"/>
                </a:solidFill>
                <a:latin typeface="Arial"/>
                <a:ea typeface="Arial"/>
                <a:cs typeface="Arial"/>
                <a:sym typeface="Arial"/>
              </a:defRPr>
            </a:pPr>
            <a:r>
              <a:rPr sz="2800" dirty="0"/>
              <a:t>Method</a:t>
            </a:r>
          </a:p>
          <a:p>
            <a:pPr lvl="1" defTabSz="457200">
              <a:lnSpc>
                <a:spcPct val="150000"/>
              </a:lnSpc>
              <a:defRPr>
                <a:solidFill>
                  <a:srgbClr val="FEFFFF"/>
                </a:solidFill>
                <a:latin typeface="Arial"/>
                <a:ea typeface="Arial"/>
                <a:cs typeface="Arial"/>
                <a:sym typeface="Arial"/>
              </a:defRPr>
            </a:pPr>
            <a:r>
              <a:rPr lang="en-US" sz="2000" dirty="0"/>
              <a:t>	</a:t>
            </a:r>
            <a:r>
              <a:rPr sz="2000" dirty="0"/>
              <a:t>Max-Cut </a:t>
            </a:r>
            <a:endParaRPr lang="en-US" sz="2000" dirty="0"/>
          </a:p>
          <a:p>
            <a:pPr lvl="1" defTabSz="457200">
              <a:lnSpc>
                <a:spcPct val="150000"/>
              </a:lnSpc>
              <a:defRPr>
                <a:solidFill>
                  <a:srgbClr val="FEFFFF"/>
                </a:solidFill>
                <a:latin typeface="Arial"/>
                <a:ea typeface="Arial"/>
                <a:cs typeface="Arial"/>
                <a:sym typeface="Arial"/>
              </a:defRPr>
            </a:pPr>
            <a:r>
              <a:rPr lang="en-US" sz="2000" dirty="0"/>
              <a:t>	</a:t>
            </a:r>
            <a:r>
              <a:rPr sz="2000" dirty="0"/>
              <a:t>Quantum approximate Optimization Algorithm</a:t>
            </a:r>
          </a:p>
          <a:p>
            <a:pPr defTabSz="457200">
              <a:lnSpc>
                <a:spcPct val="150000"/>
              </a:lnSpc>
              <a:defRPr sz="2500">
                <a:solidFill>
                  <a:srgbClr val="FEFFFF"/>
                </a:solidFill>
                <a:latin typeface="Arial"/>
                <a:ea typeface="Arial"/>
                <a:cs typeface="Arial"/>
                <a:sym typeface="Arial"/>
              </a:defRPr>
            </a:pPr>
            <a:r>
              <a:rPr sz="2800" dirty="0"/>
              <a:t>Quantum Advantage</a:t>
            </a:r>
            <a:endParaRPr lang="en-US" sz="2800" dirty="0"/>
          </a:p>
          <a:p>
            <a:pPr defTabSz="457200">
              <a:lnSpc>
                <a:spcPct val="150000"/>
              </a:lnSpc>
              <a:defRPr sz="2500">
                <a:solidFill>
                  <a:srgbClr val="FEFFFF"/>
                </a:solidFill>
                <a:latin typeface="Arial"/>
                <a:ea typeface="Arial"/>
                <a:cs typeface="Arial"/>
                <a:sym typeface="Arial"/>
              </a:defRPr>
            </a:pPr>
            <a:r>
              <a:rPr lang="en-US" sz="2800" dirty="0"/>
              <a:t>		</a:t>
            </a:r>
            <a:r>
              <a:rPr sz="2000" dirty="0"/>
              <a:t>NP problem</a:t>
            </a:r>
            <a:endParaRPr lang="en-US" sz="2000" dirty="0"/>
          </a:p>
          <a:p>
            <a:pPr defTabSz="457200">
              <a:lnSpc>
                <a:spcPct val="150000"/>
              </a:lnSpc>
              <a:defRPr sz="2500">
                <a:solidFill>
                  <a:srgbClr val="FEFFFF"/>
                </a:solidFill>
                <a:latin typeface="Arial"/>
                <a:ea typeface="Arial"/>
                <a:cs typeface="Arial"/>
                <a:sym typeface="Arial"/>
              </a:defRPr>
            </a:pPr>
            <a:r>
              <a:rPr lang="en-US" sz="2000" dirty="0"/>
              <a:t>		</a:t>
            </a:r>
            <a:r>
              <a:rPr lang="en-US" altLang="zh-TW" sz="2000" dirty="0"/>
              <a:t>Quantum speedup</a:t>
            </a:r>
            <a:r>
              <a:rPr lang="en-US" sz="2000" dirty="0"/>
              <a:t> </a:t>
            </a:r>
          </a:p>
        </p:txBody>
      </p:sp>
      <p:grpSp>
        <p:nvGrpSpPr>
          <p:cNvPr id="409" name="Group 1"/>
          <p:cNvGrpSpPr/>
          <p:nvPr/>
        </p:nvGrpSpPr>
        <p:grpSpPr>
          <a:xfrm>
            <a:off x="776884" y="521707"/>
            <a:ext cx="4736179" cy="942813"/>
            <a:chOff x="0" y="0"/>
            <a:chExt cx="4736177" cy="942811"/>
          </a:xfrm>
        </p:grpSpPr>
        <p:sp>
          <p:nvSpPr>
            <p:cNvPr id="407" name="TextBox 2"/>
            <p:cNvSpPr txBox="1"/>
            <p:nvPr/>
          </p:nvSpPr>
          <p:spPr>
            <a:xfrm>
              <a:off x="1073719" y="253916"/>
              <a:ext cx="3662459" cy="4739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2700" b="1">
                  <a:solidFill>
                    <a:srgbClr val="FFFFFF"/>
                  </a:solidFill>
                  <a:latin typeface="Arial"/>
                  <a:ea typeface="Arial"/>
                  <a:cs typeface="Arial"/>
                  <a:sym typeface="Arial"/>
                </a:defRPr>
              </a:pPr>
              <a:r>
                <a:t>Sensor Distribution</a:t>
              </a:r>
            </a:p>
          </p:txBody>
        </p:sp>
        <p:sp>
          <p:nvSpPr>
            <p:cNvPr id="408" name="TextBox 3"/>
            <p:cNvSpPr txBox="1"/>
            <p:nvPr/>
          </p:nvSpPr>
          <p:spPr>
            <a:xfrm>
              <a:off x="0" y="0"/>
              <a:ext cx="953614" cy="9428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6000" b="1">
                  <a:solidFill>
                    <a:schemeClr val="accent1"/>
                  </a:solidFill>
                  <a:latin typeface="Arial"/>
                  <a:ea typeface="Arial"/>
                  <a:cs typeface="Arial"/>
                  <a:sym typeface="Arial"/>
                </a:defRPr>
              </a:lvl1pPr>
            </a:lstStyle>
            <a:p>
              <a:r>
                <a:t>01</a:t>
              </a:r>
            </a:p>
          </p:txBody>
        </p:sp>
      </p:grpSp>
      <p:grpSp>
        <p:nvGrpSpPr>
          <p:cNvPr id="424" name="Group 96"/>
          <p:cNvGrpSpPr/>
          <p:nvPr/>
        </p:nvGrpSpPr>
        <p:grpSpPr>
          <a:xfrm>
            <a:off x="1353515" y="1473733"/>
            <a:ext cx="3398254" cy="2481301"/>
            <a:chOff x="0" y="0"/>
            <a:chExt cx="3398252" cy="2481300"/>
          </a:xfrm>
        </p:grpSpPr>
        <p:pic>
          <p:nvPicPr>
            <p:cNvPr id="411" name="Graphic 77" descr="Graphic 77"/>
            <p:cNvPicPr>
              <a:picLocks noChangeAspect="1"/>
            </p:cNvPicPr>
            <p:nvPr/>
          </p:nvPicPr>
          <p:blipFill>
            <a:blip r:embed="rId3"/>
            <a:stretch>
              <a:fillRect/>
            </a:stretch>
          </p:blipFill>
          <p:spPr>
            <a:xfrm rot="15461603">
              <a:off x="2609759" y="68462"/>
              <a:ext cx="720032" cy="720032"/>
            </a:xfrm>
            <a:prstGeom prst="rect">
              <a:avLst/>
            </a:prstGeom>
            <a:ln w="12700" cap="flat">
              <a:noFill/>
              <a:miter lim="400000"/>
            </a:ln>
            <a:effectLst/>
          </p:spPr>
        </p:pic>
        <p:pic>
          <p:nvPicPr>
            <p:cNvPr id="412" name="Graphic 78" descr="Graphic 78"/>
            <p:cNvPicPr>
              <a:picLocks noChangeAspect="1"/>
            </p:cNvPicPr>
            <p:nvPr/>
          </p:nvPicPr>
          <p:blipFill>
            <a:blip r:embed="rId3"/>
            <a:stretch>
              <a:fillRect/>
            </a:stretch>
          </p:blipFill>
          <p:spPr>
            <a:xfrm rot="5994648">
              <a:off x="56591" y="1209322"/>
              <a:ext cx="720032" cy="720032"/>
            </a:xfrm>
            <a:prstGeom prst="rect">
              <a:avLst/>
            </a:prstGeom>
            <a:ln w="12700" cap="flat">
              <a:noFill/>
              <a:miter lim="400000"/>
            </a:ln>
            <a:effectLst/>
          </p:spPr>
        </p:pic>
        <p:pic>
          <p:nvPicPr>
            <p:cNvPr id="413" name="Graphic 79" descr="Graphic 79"/>
            <p:cNvPicPr>
              <a:picLocks noChangeAspect="1"/>
            </p:cNvPicPr>
            <p:nvPr/>
          </p:nvPicPr>
          <p:blipFill>
            <a:blip r:embed="rId3"/>
            <a:stretch>
              <a:fillRect/>
            </a:stretch>
          </p:blipFill>
          <p:spPr>
            <a:xfrm>
              <a:off x="2135733" y="1761269"/>
              <a:ext cx="720032" cy="720032"/>
            </a:xfrm>
            <a:prstGeom prst="rect">
              <a:avLst/>
            </a:prstGeom>
            <a:ln w="12700" cap="flat">
              <a:noFill/>
              <a:miter lim="400000"/>
            </a:ln>
            <a:effectLst/>
          </p:spPr>
        </p:pic>
        <p:pic>
          <p:nvPicPr>
            <p:cNvPr id="414" name="Graphic 80" descr="Graphic 80"/>
            <p:cNvPicPr>
              <a:picLocks noChangeAspect="1"/>
            </p:cNvPicPr>
            <p:nvPr/>
          </p:nvPicPr>
          <p:blipFill>
            <a:blip r:embed="rId3"/>
            <a:stretch>
              <a:fillRect/>
            </a:stretch>
          </p:blipFill>
          <p:spPr>
            <a:xfrm rot="19389648">
              <a:off x="889627" y="169765"/>
              <a:ext cx="720032" cy="720032"/>
            </a:xfrm>
            <a:prstGeom prst="rect">
              <a:avLst/>
            </a:prstGeom>
            <a:ln w="12700" cap="flat">
              <a:noFill/>
              <a:miter lim="400000"/>
            </a:ln>
            <a:effectLst/>
          </p:spPr>
        </p:pic>
        <p:pic>
          <p:nvPicPr>
            <p:cNvPr id="415" name="Graphic 81" descr="Graphic 81"/>
            <p:cNvPicPr>
              <a:picLocks noChangeAspect="1"/>
            </p:cNvPicPr>
            <p:nvPr/>
          </p:nvPicPr>
          <p:blipFill>
            <a:blip r:embed="rId3"/>
            <a:stretch>
              <a:fillRect/>
            </a:stretch>
          </p:blipFill>
          <p:spPr>
            <a:xfrm rot="3945564">
              <a:off x="1786474" y="716082"/>
              <a:ext cx="720032" cy="720032"/>
            </a:xfrm>
            <a:prstGeom prst="rect">
              <a:avLst/>
            </a:prstGeom>
            <a:ln w="12700" cap="flat">
              <a:noFill/>
              <a:miter lim="400000"/>
            </a:ln>
            <a:effectLst/>
          </p:spPr>
        </p:pic>
        <p:sp>
          <p:nvSpPr>
            <p:cNvPr id="416" name="Straight Connector 11"/>
            <p:cNvSpPr/>
            <p:nvPr/>
          </p:nvSpPr>
          <p:spPr>
            <a:xfrm flipH="1">
              <a:off x="478570" y="745636"/>
              <a:ext cx="482946" cy="469059"/>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17" name="Straight Connector 82"/>
            <p:cNvSpPr/>
            <p:nvPr/>
          </p:nvSpPr>
          <p:spPr>
            <a:xfrm flipH="1" flipV="1">
              <a:off x="812882" y="1775524"/>
              <a:ext cx="1223348" cy="36820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18" name="Straight Connector 83"/>
            <p:cNvSpPr/>
            <p:nvPr/>
          </p:nvSpPr>
          <p:spPr>
            <a:xfrm flipH="1" flipV="1">
              <a:off x="2244091" y="1414220"/>
              <a:ext cx="154650" cy="45398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19" name="Straight Connector 84"/>
            <p:cNvSpPr/>
            <p:nvPr/>
          </p:nvSpPr>
          <p:spPr>
            <a:xfrm flipV="1">
              <a:off x="2855764" y="780220"/>
              <a:ext cx="190747" cy="1341066"/>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20" name="Straight Connector 85"/>
            <p:cNvSpPr/>
            <p:nvPr/>
          </p:nvSpPr>
          <p:spPr>
            <a:xfrm>
              <a:off x="1709374" y="486153"/>
              <a:ext cx="908659" cy="1906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21" name="Straight Connector 88"/>
            <p:cNvSpPr/>
            <p:nvPr/>
          </p:nvSpPr>
          <p:spPr>
            <a:xfrm flipV="1">
              <a:off x="738408" y="1223909"/>
              <a:ext cx="1079810" cy="396995"/>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22" name="Straight Connector 90"/>
            <p:cNvSpPr/>
            <p:nvPr/>
          </p:nvSpPr>
          <p:spPr>
            <a:xfrm flipV="1">
              <a:off x="2474762" y="672577"/>
              <a:ext cx="323684" cy="25571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23" name="Straight Connector 92"/>
            <p:cNvSpPr/>
            <p:nvPr/>
          </p:nvSpPr>
          <p:spPr>
            <a:xfrm flipH="1" flipV="1">
              <a:off x="1521556" y="695357"/>
              <a:ext cx="248494" cy="207573"/>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grpSp>
      <p:sp>
        <p:nvSpPr>
          <p:cNvPr id="425" name="Guerreschi, G.G., Matsuura, A.Y. QAOA for Max-Cut requires hundreds of qubits for quantum speed-up.…"/>
          <p:cNvSpPr txBox="1"/>
          <p:nvPr/>
        </p:nvSpPr>
        <p:spPr>
          <a:xfrm>
            <a:off x="4898456" y="6335856"/>
            <a:ext cx="7216953" cy="4553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200">
                <a:solidFill>
                  <a:srgbClr val="FFFFFF"/>
                </a:solidFill>
                <a:latin typeface="Helvetica Neue"/>
                <a:ea typeface="Helvetica Neue"/>
                <a:cs typeface="Helvetica Neue"/>
                <a:sym typeface="Helvetica Neue"/>
              </a:defRPr>
            </a:pPr>
            <a:r>
              <a:t>Guerreschi, G.G., Matsuura, A.Y. QAOA for Max-Cut requires hundreds of qubits for quantum speed-up. </a:t>
            </a:r>
          </a:p>
          <a:p>
            <a:pPr defTabSz="457200">
              <a:defRPr sz="1200">
                <a:solidFill>
                  <a:srgbClr val="FFFFFF"/>
                </a:solidFill>
                <a:latin typeface="Helvetica Neue"/>
                <a:ea typeface="Helvetica Neue"/>
                <a:cs typeface="Helvetica Neue"/>
                <a:sym typeface="Helvetica Neue"/>
              </a:defRPr>
            </a:pPr>
            <a:r>
              <a:rPr i="1"/>
              <a:t>Sci Rep</a:t>
            </a:r>
            <a:r>
              <a:t> </a:t>
            </a:r>
            <a:r>
              <a:rPr b="1"/>
              <a:t>9, </a:t>
            </a:r>
            <a:r>
              <a:t>6903 (2019). https://doi.org/10.1038/s41598-019-43176-9</a:t>
            </a:r>
          </a:p>
        </p:txBody>
      </p:sp>
      <p:pic>
        <p:nvPicPr>
          <p:cNvPr id="426" name="Screen Shot 2020-09-10 at 3.47.43 AM.png" descr="Screen Shot 2020-09-10 at 3.47.43 AM.png"/>
          <p:cNvPicPr>
            <a:picLocks noChangeAspect="1"/>
          </p:cNvPicPr>
          <p:nvPr/>
        </p:nvPicPr>
        <p:blipFill>
          <a:blip r:embed="rId4"/>
          <a:srcRect t="436" b="44221"/>
          <a:stretch>
            <a:fillRect/>
          </a:stretch>
        </p:blipFill>
        <p:spPr>
          <a:xfrm>
            <a:off x="417609" y="1454634"/>
            <a:ext cx="11446722" cy="4799560"/>
          </a:xfrm>
          <a:prstGeom prst="rect">
            <a:avLst/>
          </a:prstGeom>
          <a:ln w="12700">
            <a:miter lim="400000"/>
          </a:ln>
        </p:spPr>
      </p:pic>
    </p:spTree>
    <p:extLst>
      <p:ext uri="{BB962C8B-B14F-4D97-AF65-F5344CB8AC3E}">
        <p14:creationId xmlns:p14="http://schemas.microsoft.com/office/powerpoint/2010/main" val="6743954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Arrow"/>
          <p:cNvSpPr/>
          <p:nvPr/>
        </p:nvSpPr>
        <p:spPr>
          <a:xfrm rot="16200000">
            <a:off x="9130012" y="2464952"/>
            <a:ext cx="1332013" cy="568294"/>
          </a:xfrm>
          <a:prstGeom prst="rightArrow">
            <a:avLst>
              <a:gd name="adj1" fmla="val 23323"/>
              <a:gd name="adj2" fmla="val 43362"/>
            </a:avLst>
          </a:prstGeom>
          <a:solidFill>
            <a:srgbClr val="FFFFFF"/>
          </a:solidFill>
          <a:ln w="12700">
            <a:noFill/>
            <a:miter/>
          </a:ln>
        </p:spPr>
        <p:txBody>
          <a:bodyPr lIns="45719" rIns="45719" anchor="ctr"/>
          <a:lstStyle/>
          <a:p>
            <a:endParaRPr/>
          </a:p>
        </p:txBody>
      </p:sp>
      <p:sp>
        <p:nvSpPr>
          <p:cNvPr id="429" name="Arrow"/>
          <p:cNvSpPr/>
          <p:nvPr/>
        </p:nvSpPr>
        <p:spPr>
          <a:xfrm rot="6600000">
            <a:off x="10222519" y="2499483"/>
            <a:ext cx="1332012" cy="568293"/>
          </a:xfrm>
          <a:prstGeom prst="rightArrow">
            <a:avLst>
              <a:gd name="adj1" fmla="val 23323"/>
              <a:gd name="adj2" fmla="val 43362"/>
            </a:avLst>
          </a:prstGeom>
          <a:solidFill>
            <a:srgbClr val="FFFFFF"/>
          </a:solidFill>
          <a:ln w="12700">
            <a:noFill/>
            <a:miter/>
          </a:ln>
        </p:spPr>
        <p:txBody>
          <a:bodyPr lIns="45719" rIns="45719" anchor="ctr"/>
          <a:lstStyle/>
          <a:p>
            <a:endParaRPr/>
          </a:p>
        </p:txBody>
      </p:sp>
      <p:sp>
        <p:nvSpPr>
          <p:cNvPr id="430" name="Rectangle"/>
          <p:cNvSpPr/>
          <p:nvPr/>
        </p:nvSpPr>
        <p:spPr>
          <a:xfrm>
            <a:off x="850900" y="1922868"/>
            <a:ext cx="6560416" cy="545537"/>
          </a:xfrm>
          <a:prstGeom prst="rect">
            <a:avLst/>
          </a:prstGeom>
          <a:solidFill>
            <a:schemeClr val="accent1"/>
          </a:solidFill>
          <a:ln w="12700">
            <a:solidFill>
              <a:srgbClr val="344DA1"/>
            </a:solidFill>
            <a:miter/>
          </a:ln>
        </p:spPr>
        <p:txBody>
          <a:bodyPr lIns="45719" rIns="45719" anchor="ctr"/>
          <a:lstStyle/>
          <a:p>
            <a:pPr>
              <a:defRPr>
                <a:solidFill>
                  <a:srgbClr val="FFFFFF"/>
                </a:solidFill>
              </a:defRPr>
            </a:pPr>
            <a:endParaRPr/>
          </a:p>
        </p:txBody>
      </p:sp>
      <p:grpSp>
        <p:nvGrpSpPr>
          <p:cNvPr id="433" name="Group 1"/>
          <p:cNvGrpSpPr/>
          <p:nvPr/>
        </p:nvGrpSpPr>
        <p:grpSpPr>
          <a:xfrm>
            <a:off x="776884" y="521707"/>
            <a:ext cx="4736179" cy="942813"/>
            <a:chOff x="0" y="0"/>
            <a:chExt cx="4736177" cy="942811"/>
          </a:xfrm>
        </p:grpSpPr>
        <p:sp>
          <p:nvSpPr>
            <p:cNvPr id="431" name="TextBox 2"/>
            <p:cNvSpPr txBox="1"/>
            <p:nvPr/>
          </p:nvSpPr>
          <p:spPr>
            <a:xfrm>
              <a:off x="1073719" y="253916"/>
              <a:ext cx="3662459" cy="4739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2700" b="1">
                  <a:solidFill>
                    <a:srgbClr val="FFFFFF"/>
                  </a:solidFill>
                  <a:latin typeface="Arial"/>
                  <a:ea typeface="Arial"/>
                  <a:cs typeface="Arial"/>
                  <a:sym typeface="Arial"/>
                </a:defRPr>
              </a:pPr>
              <a:r>
                <a:t>Sensor Distribution</a:t>
              </a:r>
            </a:p>
          </p:txBody>
        </p:sp>
        <p:sp>
          <p:nvSpPr>
            <p:cNvPr id="432" name="TextBox 3"/>
            <p:cNvSpPr txBox="1"/>
            <p:nvPr/>
          </p:nvSpPr>
          <p:spPr>
            <a:xfrm>
              <a:off x="0" y="0"/>
              <a:ext cx="953614" cy="9428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6000" b="1">
                  <a:solidFill>
                    <a:schemeClr val="accent1"/>
                  </a:solidFill>
                  <a:latin typeface="Arial"/>
                  <a:ea typeface="Arial"/>
                  <a:cs typeface="Arial"/>
                  <a:sym typeface="Arial"/>
                </a:defRPr>
              </a:lvl1pPr>
            </a:lstStyle>
            <a:p>
              <a:r>
                <a:t>01</a:t>
              </a:r>
            </a:p>
          </p:txBody>
        </p:sp>
      </p:grpSp>
      <p:grpSp>
        <p:nvGrpSpPr>
          <p:cNvPr id="438" name="그룹 7"/>
          <p:cNvGrpSpPr/>
          <p:nvPr/>
        </p:nvGrpSpPr>
        <p:grpSpPr>
          <a:xfrm>
            <a:off x="895585" y="2781102"/>
            <a:ext cx="6573117" cy="900001"/>
            <a:chOff x="0" y="0"/>
            <a:chExt cx="6573114" cy="900000"/>
          </a:xfrm>
        </p:grpSpPr>
        <p:sp>
          <p:nvSpPr>
            <p:cNvPr id="434" name="Rectangle 2"/>
            <p:cNvSpPr/>
            <p:nvPr/>
          </p:nvSpPr>
          <p:spPr>
            <a:xfrm>
              <a:off x="1357370" y="-1"/>
              <a:ext cx="5215745" cy="900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lnTo>
                    <a:pt x="898" y="10800"/>
                  </a:lnTo>
                  <a:lnTo>
                    <a:pt x="0" y="0"/>
                  </a:lnTo>
                  <a:close/>
                </a:path>
              </a:pathLst>
            </a:custGeom>
            <a:solidFill>
              <a:srgbClr val="FFFFFF"/>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35" name="Pentagon 26"/>
            <p:cNvSpPr/>
            <p:nvPr/>
          </p:nvSpPr>
          <p:spPr>
            <a:xfrm>
              <a:off x="-1" y="-1"/>
              <a:ext cx="1441223" cy="9000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580" y="0"/>
                  </a:lnTo>
                  <a:lnTo>
                    <a:pt x="21600" y="10800"/>
                  </a:lnTo>
                  <a:lnTo>
                    <a:pt x="18580" y="21600"/>
                  </a:lnTo>
                  <a:lnTo>
                    <a:pt x="0" y="21600"/>
                  </a:lnTo>
                  <a:close/>
                </a:path>
              </a:pathLst>
            </a:custGeom>
            <a:solidFill>
              <a:schemeClr val="accent1"/>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36" name="Rectangle 5"/>
            <p:cNvSpPr/>
            <p:nvPr/>
          </p:nvSpPr>
          <p:spPr>
            <a:xfrm>
              <a:off x="57474"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37" name="Rectangle 6"/>
            <p:cNvSpPr/>
            <p:nvPr/>
          </p:nvSpPr>
          <p:spPr>
            <a:xfrm>
              <a:off x="181250"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grpSp>
      <p:grpSp>
        <p:nvGrpSpPr>
          <p:cNvPr id="443" name="그룹 62"/>
          <p:cNvGrpSpPr/>
          <p:nvPr/>
        </p:nvGrpSpPr>
        <p:grpSpPr>
          <a:xfrm>
            <a:off x="895585" y="3884945"/>
            <a:ext cx="6573117" cy="900001"/>
            <a:chOff x="0" y="0"/>
            <a:chExt cx="6573114" cy="900000"/>
          </a:xfrm>
        </p:grpSpPr>
        <p:sp>
          <p:nvSpPr>
            <p:cNvPr id="439" name="Rectangle 2"/>
            <p:cNvSpPr/>
            <p:nvPr/>
          </p:nvSpPr>
          <p:spPr>
            <a:xfrm>
              <a:off x="1357370" y="-1"/>
              <a:ext cx="5215745" cy="900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lnTo>
                    <a:pt x="898" y="10800"/>
                  </a:lnTo>
                  <a:lnTo>
                    <a:pt x="0" y="0"/>
                  </a:lnTo>
                  <a:close/>
                </a:path>
              </a:pathLst>
            </a:custGeom>
            <a:solidFill>
              <a:srgbClr val="FFFFFF"/>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0" name="Pentagon 26"/>
            <p:cNvSpPr/>
            <p:nvPr/>
          </p:nvSpPr>
          <p:spPr>
            <a:xfrm>
              <a:off x="-1" y="-1"/>
              <a:ext cx="1441223" cy="9000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580" y="0"/>
                  </a:lnTo>
                  <a:lnTo>
                    <a:pt x="21600" y="10800"/>
                  </a:lnTo>
                  <a:lnTo>
                    <a:pt x="18580" y="21600"/>
                  </a:lnTo>
                  <a:lnTo>
                    <a:pt x="0" y="21600"/>
                  </a:lnTo>
                  <a:close/>
                </a:path>
              </a:pathLst>
            </a:custGeom>
            <a:solidFill>
              <a:schemeClr val="accent1"/>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1" name="Rectangle 34"/>
            <p:cNvSpPr/>
            <p:nvPr/>
          </p:nvSpPr>
          <p:spPr>
            <a:xfrm>
              <a:off x="57474"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2" name="Rectangle 38"/>
            <p:cNvSpPr/>
            <p:nvPr/>
          </p:nvSpPr>
          <p:spPr>
            <a:xfrm>
              <a:off x="181250"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grpSp>
      <p:grpSp>
        <p:nvGrpSpPr>
          <p:cNvPr id="448" name="그룹 67"/>
          <p:cNvGrpSpPr/>
          <p:nvPr/>
        </p:nvGrpSpPr>
        <p:grpSpPr>
          <a:xfrm>
            <a:off x="895585" y="4988788"/>
            <a:ext cx="6573117" cy="900001"/>
            <a:chOff x="0" y="0"/>
            <a:chExt cx="6573114" cy="900000"/>
          </a:xfrm>
        </p:grpSpPr>
        <p:sp>
          <p:nvSpPr>
            <p:cNvPr id="444" name="Rectangle 2"/>
            <p:cNvSpPr/>
            <p:nvPr/>
          </p:nvSpPr>
          <p:spPr>
            <a:xfrm>
              <a:off x="1357370" y="-1"/>
              <a:ext cx="5215745" cy="900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lnTo>
                    <a:pt x="898" y="10800"/>
                  </a:lnTo>
                  <a:lnTo>
                    <a:pt x="0" y="0"/>
                  </a:lnTo>
                  <a:close/>
                </a:path>
              </a:pathLst>
            </a:custGeom>
            <a:solidFill>
              <a:srgbClr val="FFFFFF"/>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5" name="Pentagon 26"/>
            <p:cNvSpPr/>
            <p:nvPr/>
          </p:nvSpPr>
          <p:spPr>
            <a:xfrm>
              <a:off x="-1" y="-1"/>
              <a:ext cx="1441223" cy="9000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580" y="0"/>
                  </a:lnTo>
                  <a:lnTo>
                    <a:pt x="21600" y="10800"/>
                  </a:lnTo>
                  <a:lnTo>
                    <a:pt x="18580" y="21600"/>
                  </a:lnTo>
                  <a:lnTo>
                    <a:pt x="0" y="21600"/>
                  </a:lnTo>
                  <a:close/>
                </a:path>
              </a:pathLst>
            </a:custGeom>
            <a:solidFill>
              <a:schemeClr val="accent1"/>
            </a:solidFill>
            <a:ln w="50800" cap="flat">
              <a:solidFill>
                <a:schemeClr val="accent1"/>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6" name="Rectangle 34"/>
            <p:cNvSpPr/>
            <p:nvPr/>
          </p:nvSpPr>
          <p:spPr>
            <a:xfrm>
              <a:off x="57474"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sp>
          <p:nvSpPr>
            <p:cNvPr id="447" name="Rectangle 38"/>
            <p:cNvSpPr/>
            <p:nvPr/>
          </p:nvSpPr>
          <p:spPr>
            <a:xfrm>
              <a:off x="181250" y="-1"/>
              <a:ext cx="18001" cy="900002"/>
            </a:xfrm>
            <a:prstGeom prst="rect">
              <a:avLst/>
            </a:prstGeom>
            <a:solidFill>
              <a:srgbClr val="FFFFFF"/>
            </a:solidFill>
            <a:ln w="508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latin typeface="Arial"/>
                  <a:ea typeface="Arial"/>
                  <a:cs typeface="Arial"/>
                  <a:sym typeface="Arial"/>
                </a:defRPr>
              </a:pPr>
              <a:endParaRPr/>
            </a:p>
          </p:txBody>
        </p:sp>
      </p:grpSp>
      <p:sp>
        <p:nvSpPr>
          <p:cNvPr id="449" name="TextBox 30"/>
          <p:cNvSpPr txBox="1"/>
          <p:nvPr/>
        </p:nvSpPr>
        <p:spPr>
          <a:xfrm>
            <a:off x="1312142" y="3002801"/>
            <a:ext cx="565369" cy="4566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ctr">
              <a:defRPr sz="3200" b="1">
                <a:solidFill>
                  <a:srgbClr val="FFFFFF"/>
                </a:solidFill>
                <a:latin typeface="Arial"/>
                <a:ea typeface="Arial"/>
                <a:cs typeface="Arial"/>
                <a:sym typeface="Arial"/>
              </a:defRPr>
            </a:lvl1pPr>
          </a:lstStyle>
          <a:p>
            <a:r>
              <a:t>01</a:t>
            </a:r>
          </a:p>
        </p:txBody>
      </p:sp>
      <p:sp>
        <p:nvSpPr>
          <p:cNvPr id="450" name="TextBox 31"/>
          <p:cNvSpPr txBox="1"/>
          <p:nvPr/>
        </p:nvSpPr>
        <p:spPr>
          <a:xfrm>
            <a:off x="1320448" y="4106646"/>
            <a:ext cx="565370" cy="456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ctr">
              <a:defRPr sz="3200" b="1">
                <a:solidFill>
                  <a:srgbClr val="FFFFFF"/>
                </a:solidFill>
                <a:latin typeface="Arial"/>
                <a:ea typeface="Arial"/>
                <a:cs typeface="Arial"/>
                <a:sym typeface="Arial"/>
              </a:defRPr>
            </a:lvl1pPr>
          </a:lstStyle>
          <a:p>
            <a:r>
              <a:t>02</a:t>
            </a:r>
          </a:p>
        </p:txBody>
      </p:sp>
      <p:sp>
        <p:nvSpPr>
          <p:cNvPr id="451" name="TextBox 32"/>
          <p:cNvSpPr txBox="1"/>
          <p:nvPr/>
        </p:nvSpPr>
        <p:spPr>
          <a:xfrm>
            <a:off x="1337397" y="5210488"/>
            <a:ext cx="565370" cy="456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ctr">
              <a:defRPr sz="3200" b="1">
                <a:solidFill>
                  <a:srgbClr val="FFFFFF"/>
                </a:solidFill>
                <a:latin typeface="Arial"/>
                <a:ea typeface="Arial"/>
                <a:cs typeface="Arial"/>
                <a:sym typeface="Arial"/>
              </a:defRPr>
            </a:lvl1pPr>
          </a:lstStyle>
          <a:p>
            <a:r>
              <a:t>03</a:t>
            </a:r>
          </a:p>
        </p:txBody>
      </p:sp>
      <p:grpSp>
        <p:nvGrpSpPr>
          <p:cNvPr id="454" name="Group 45"/>
          <p:cNvGrpSpPr/>
          <p:nvPr/>
        </p:nvGrpSpPr>
        <p:grpSpPr>
          <a:xfrm>
            <a:off x="2691083" y="5006233"/>
            <a:ext cx="4523210" cy="1202823"/>
            <a:chOff x="0" y="0"/>
            <a:chExt cx="4523208" cy="1202816"/>
          </a:xfrm>
        </p:grpSpPr>
        <p:sp>
          <p:nvSpPr>
            <p:cNvPr id="452" name="TextBox 10"/>
            <p:cNvSpPr/>
            <p:nvPr/>
          </p:nvSpPr>
          <p:spPr>
            <a:xfrm>
              <a:off x="0" y="0"/>
              <a:ext cx="4523207" cy="36932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1400" b="1">
                  <a:solidFill>
                    <a:srgbClr val="404040"/>
                  </a:solidFill>
                  <a:latin typeface="Arial"/>
                  <a:ea typeface="Arial"/>
                  <a:cs typeface="Arial"/>
                  <a:sym typeface="Arial"/>
                </a:defRPr>
              </a:lvl1pPr>
            </a:lstStyle>
            <a:p>
              <a:r>
                <a:rPr sz="1800" dirty="0"/>
                <a:t>Optimization</a:t>
              </a:r>
            </a:p>
          </p:txBody>
        </p:sp>
        <p:sp>
          <p:nvSpPr>
            <p:cNvPr id="453" name="TextBox 12"/>
            <p:cNvSpPr/>
            <p:nvPr/>
          </p:nvSpPr>
          <p:spPr>
            <a:xfrm>
              <a:off x="1" y="279493"/>
              <a:ext cx="4523207" cy="92332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1200">
                  <a:solidFill>
                    <a:srgbClr val="404040"/>
                  </a:solidFill>
                  <a:latin typeface="Arial"/>
                  <a:ea typeface="Arial"/>
                  <a:cs typeface="Arial"/>
                  <a:sym typeface="Arial"/>
                </a:defRPr>
              </a:pPr>
              <a:r>
                <a:rPr sz="1600"/>
                <a:t>Using Variational Quantum Eigensolver(VQE) to optimize the problem</a:t>
              </a:r>
            </a:p>
            <a:p>
              <a:pPr defTabSz="457200">
                <a:lnSpc>
                  <a:spcPct val="150000"/>
                </a:lnSpc>
                <a:defRPr sz="1200">
                  <a:solidFill>
                    <a:srgbClr val="FEFFFF"/>
                  </a:solidFill>
                  <a:latin typeface="Times Roman"/>
                  <a:ea typeface="Times Roman"/>
                  <a:cs typeface="Times Roman"/>
                  <a:sym typeface="Times Roman"/>
                </a:defRPr>
              </a:pPr>
              <a:endParaRPr sz="1600"/>
            </a:p>
          </p:txBody>
        </p:sp>
      </p:grpSp>
      <p:grpSp>
        <p:nvGrpSpPr>
          <p:cNvPr id="457" name="Group 45"/>
          <p:cNvGrpSpPr/>
          <p:nvPr/>
        </p:nvGrpSpPr>
        <p:grpSpPr>
          <a:xfrm>
            <a:off x="2691083" y="3987451"/>
            <a:ext cx="4523210" cy="618046"/>
            <a:chOff x="0" y="0"/>
            <a:chExt cx="4523208" cy="618044"/>
          </a:xfrm>
        </p:grpSpPr>
        <p:sp>
          <p:nvSpPr>
            <p:cNvPr id="455" name="TextBox 10"/>
            <p:cNvSpPr/>
            <p:nvPr/>
          </p:nvSpPr>
          <p:spPr>
            <a:xfrm>
              <a:off x="0" y="0"/>
              <a:ext cx="4523207" cy="36932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1400" b="1">
                  <a:solidFill>
                    <a:srgbClr val="404040"/>
                  </a:solidFill>
                  <a:latin typeface="Arial"/>
                  <a:ea typeface="Arial"/>
                  <a:cs typeface="Arial"/>
                  <a:sym typeface="Arial"/>
                </a:defRPr>
              </a:lvl1pPr>
            </a:lstStyle>
            <a:p>
              <a:r>
                <a:rPr sz="1800" dirty="0"/>
                <a:t>Cost Function</a:t>
              </a:r>
            </a:p>
          </p:txBody>
        </p:sp>
        <p:sp>
          <p:nvSpPr>
            <p:cNvPr id="456" name="TextBox 12"/>
            <p:cNvSpPr/>
            <p:nvPr/>
          </p:nvSpPr>
          <p:spPr>
            <a:xfrm>
              <a:off x="1" y="279493"/>
              <a:ext cx="4523207" cy="3385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1200">
                  <a:solidFill>
                    <a:srgbClr val="404040"/>
                  </a:solidFill>
                  <a:latin typeface="Arial"/>
                  <a:ea typeface="Arial"/>
                  <a:cs typeface="Arial"/>
                  <a:sym typeface="Arial"/>
                </a:defRPr>
              </a:lvl1pPr>
            </a:lstStyle>
            <a:p>
              <a:r>
                <a:rPr lang="en-US" altLang="zh-TW" sz="1600" dirty="0"/>
                <a:t>M</a:t>
              </a:r>
              <a:r>
                <a:rPr sz="1600" dirty="0"/>
                <a:t>a</a:t>
              </a:r>
              <a:r>
                <a:rPr lang="en-US" altLang="zh-TW" sz="1600" dirty="0"/>
                <a:t>p</a:t>
              </a:r>
              <a:r>
                <a:rPr sz="1600" dirty="0"/>
                <a:t>ping Hamiltonian into the form of </a:t>
              </a:r>
              <a:r>
                <a:rPr sz="1600" dirty="0" err="1"/>
                <a:t>Ising</a:t>
              </a:r>
              <a:r>
                <a:rPr sz="1600" dirty="0"/>
                <a:t> model</a:t>
              </a:r>
            </a:p>
          </p:txBody>
        </p:sp>
      </p:grpSp>
      <p:grpSp>
        <p:nvGrpSpPr>
          <p:cNvPr id="460" name="Group 45"/>
          <p:cNvGrpSpPr/>
          <p:nvPr/>
        </p:nvGrpSpPr>
        <p:grpSpPr>
          <a:xfrm>
            <a:off x="2691083" y="2883608"/>
            <a:ext cx="4523210" cy="618046"/>
            <a:chOff x="0" y="0"/>
            <a:chExt cx="4523208" cy="618044"/>
          </a:xfrm>
        </p:grpSpPr>
        <p:sp>
          <p:nvSpPr>
            <p:cNvPr id="458" name="TextBox 10"/>
            <p:cNvSpPr/>
            <p:nvPr/>
          </p:nvSpPr>
          <p:spPr>
            <a:xfrm>
              <a:off x="0" y="0"/>
              <a:ext cx="4523207" cy="36932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1400" b="1">
                  <a:solidFill>
                    <a:srgbClr val="404040"/>
                  </a:solidFill>
                  <a:latin typeface="Arial"/>
                  <a:ea typeface="Arial"/>
                  <a:cs typeface="Arial"/>
                  <a:sym typeface="Arial"/>
                </a:defRPr>
              </a:lvl1pPr>
            </a:lstStyle>
            <a:p>
              <a:r>
                <a:rPr sz="1800"/>
                <a:t>Max-Cut</a:t>
              </a:r>
            </a:p>
          </p:txBody>
        </p:sp>
        <p:sp>
          <p:nvSpPr>
            <p:cNvPr id="459" name="TextBox 12"/>
            <p:cNvSpPr/>
            <p:nvPr/>
          </p:nvSpPr>
          <p:spPr>
            <a:xfrm>
              <a:off x="1" y="279493"/>
              <a:ext cx="4523207" cy="3385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defRPr sz="1200">
                  <a:solidFill>
                    <a:srgbClr val="404040"/>
                  </a:solidFill>
                  <a:latin typeface="Arial"/>
                  <a:ea typeface="Arial"/>
                  <a:cs typeface="Arial"/>
                  <a:sym typeface="Arial"/>
                </a:defRPr>
              </a:lvl1pPr>
            </a:lstStyle>
            <a:p>
              <a:r>
                <a:rPr sz="1600" dirty="0"/>
                <a:t>Choosing edges through Max-Cut</a:t>
              </a:r>
            </a:p>
          </p:txBody>
        </p:sp>
      </p:grpSp>
      <p:sp>
        <p:nvSpPr>
          <p:cNvPr id="461" name="Dynamically optimize the sensor distribution"/>
          <p:cNvSpPr txBox="1"/>
          <p:nvPr/>
        </p:nvSpPr>
        <p:spPr>
          <a:xfrm>
            <a:off x="936523" y="2006482"/>
            <a:ext cx="5045111" cy="7240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457200">
              <a:lnSpc>
                <a:spcPct val="120000"/>
              </a:lnSpc>
              <a:defRPr sz="2000">
                <a:solidFill>
                  <a:srgbClr val="FEFFFF"/>
                </a:solidFill>
                <a:latin typeface="Arial"/>
                <a:ea typeface="Arial"/>
                <a:cs typeface="Arial"/>
                <a:sym typeface="Arial"/>
              </a:defRPr>
            </a:lvl1pPr>
          </a:lstStyle>
          <a:p>
            <a:r>
              <a:t>Dynamically optimize the sensor distribution</a:t>
            </a:r>
          </a:p>
        </p:txBody>
      </p:sp>
      <mc:AlternateContent xmlns:mc="http://schemas.openxmlformats.org/markup-compatibility/2006" xmlns:a14="http://schemas.microsoft.com/office/drawing/2010/main">
        <mc:Choice Requires="a14">
          <p:sp>
            <p:nvSpPr>
              <p:cNvPr id="462" name="Equation"/>
              <p:cNvSpPr txBox="1"/>
              <p:nvPr/>
            </p:nvSpPr>
            <p:spPr>
              <a:xfrm>
                <a:off x="7762438" y="840484"/>
                <a:ext cx="4067159" cy="978729"/>
              </a:xfrm>
              <a:prstGeom prst="rect">
                <a:avLst/>
              </a:prstGeom>
              <a:ln w="12700">
                <a:miter lim="400000"/>
              </a:ln>
            </p:spPr>
            <p:txBody>
              <a:bodyPr wrap="square" lIns="0" tIns="0" rIns="0" bIns="0">
                <a:spAutoFit/>
              </a:bodyPr>
              <a:lstStyle/>
              <a:p>
                <a:pPr latinLnBrk="1"/>
                <a14:m>
                  <m:oMathPara xmlns:m="http://schemas.openxmlformats.org/officeDocument/2006/math">
                    <m:oMathParaPr>
                      <m:jc m:val="centerGroup"/>
                    </m:oMathParaPr>
                    <m:oMath xmlns:m="http://schemas.openxmlformats.org/officeDocument/2006/math">
                      <m:r>
                        <a:rPr sz="4000" i="1">
                          <a:solidFill>
                            <a:srgbClr val="FEFEFE"/>
                          </a:solidFill>
                          <a:latin typeface="Cambria Math" panose="02040503050406030204" pitchFamily="18" charset="0"/>
                        </a:rPr>
                        <m:t>𝐻</m:t>
                      </m:r>
                      <m:r>
                        <a:rPr sz="4000" i="1">
                          <a:solidFill>
                            <a:srgbClr val="FEFEFE"/>
                          </a:solidFill>
                          <a:latin typeface="Cambria Math" panose="02040503050406030204" pitchFamily="18" charset="0"/>
                        </a:rPr>
                        <m:t>=−</m:t>
                      </m:r>
                      <m:limLow>
                        <m:limLowPr>
                          <m:ctrlPr>
                            <a:rPr sz="4000" i="1">
                              <a:solidFill>
                                <a:srgbClr val="FEFEFE"/>
                              </a:solidFill>
                              <a:latin typeface="Cambria Math" panose="02040503050406030204" pitchFamily="18" charset="0"/>
                            </a:rPr>
                          </m:ctrlPr>
                        </m:limLowPr>
                        <m:e>
                          <m:r>
                            <a:rPr sz="4000" i="1">
                              <a:solidFill>
                                <a:srgbClr val="FEFEFE"/>
                              </a:solidFill>
                              <a:latin typeface="Cambria Math" panose="02040503050406030204" pitchFamily="18" charset="0"/>
                            </a:rPr>
                            <m:t>∑</m:t>
                          </m:r>
                        </m:e>
                        <m:lim>
                          <m:r>
                            <a:rPr sz="4000" i="1">
                              <a:solidFill>
                                <a:srgbClr val="FEFEFE"/>
                              </a:solidFill>
                              <a:latin typeface="Cambria Math" panose="02040503050406030204" pitchFamily="18" charset="0"/>
                            </a:rPr>
                            <m:t>&lt;</m:t>
                          </m:r>
                          <m:r>
                            <a:rPr sz="4000" i="1">
                              <a:solidFill>
                                <a:srgbClr val="FEFEFE"/>
                              </a:solidFill>
                              <a:latin typeface="Cambria Math" panose="02040503050406030204" pitchFamily="18" charset="0"/>
                            </a:rPr>
                            <m:t>𝑖</m:t>
                          </m:r>
                          <m:r>
                            <a:rPr sz="4000" i="1">
                              <a:solidFill>
                                <a:srgbClr val="FEFEFE"/>
                              </a:solidFill>
                              <a:latin typeface="Cambria Math" panose="02040503050406030204" pitchFamily="18" charset="0"/>
                            </a:rPr>
                            <m:t>,</m:t>
                          </m:r>
                          <m:r>
                            <a:rPr sz="4000" i="1">
                              <a:solidFill>
                                <a:srgbClr val="FEFEFE"/>
                              </a:solidFill>
                              <a:latin typeface="Cambria Math" panose="02040503050406030204" pitchFamily="18" charset="0"/>
                            </a:rPr>
                            <m:t>𝑗</m:t>
                          </m:r>
                          <m:r>
                            <a:rPr sz="4000" i="1">
                              <a:solidFill>
                                <a:srgbClr val="FEFEFE"/>
                              </a:solidFill>
                              <a:latin typeface="Cambria Math" panose="02040503050406030204" pitchFamily="18" charset="0"/>
                            </a:rPr>
                            <m:t>&gt;</m:t>
                          </m:r>
                        </m:lim>
                      </m:limLow>
                      <m:sSub>
                        <m:sSubPr>
                          <m:ctrlPr>
                            <a:rPr sz="4000" i="1">
                              <a:solidFill>
                                <a:srgbClr val="FEFEFE"/>
                              </a:solidFill>
                              <a:latin typeface="Cambria Math" panose="02040503050406030204" pitchFamily="18" charset="0"/>
                            </a:rPr>
                          </m:ctrlPr>
                        </m:sSubPr>
                        <m:e>
                          <m:r>
                            <a:rPr sz="4000" i="1">
                              <a:solidFill>
                                <a:srgbClr val="FEFEFE"/>
                              </a:solidFill>
                              <a:latin typeface="Cambria Math" panose="02040503050406030204" pitchFamily="18" charset="0"/>
                            </a:rPr>
                            <m:t>𝐽</m:t>
                          </m:r>
                        </m:e>
                        <m:sub>
                          <m:r>
                            <a:rPr sz="4000" i="1">
                              <a:solidFill>
                                <a:srgbClr val="FEFEFE"/>
                              </a:solidFill>
                              <a:latin typeface="Cambria Math" panose="02040503050406030204" pitchFamily="18" charset="0"/>
                            </a:rPr>
                            <m:t>𝑖𝑗</m:t>
                          </m:r>
                        </m:sub>
                      </m:sSub>
                      <m:sSub>
                        <m:sSubPr>
                          <m:ctrlPr>
                            <a:rPr sz="4000" i="1">
                              <a:solidFill>
                                <a:srgbClr val="FEFEFE"/>
                              </a:solidFill>
                              <a:latin typeface="Cambria Math" panose="02040503050406030204" pitchFamily="18" charset="0"/>
                            </a:rPr>
                          </m:ctrlPr>
                        </m:sSubPr>
                        <m:e>
                          <m:r>
                            <a:rPr sz="4000" i="1">
                              <a:solidFill>
                                <a:srgbClr val="FEFEFE"/>
                              </a:solidFill>
                              <a:latin typeface="Cambria Math" panose="02040503050406030204" pitchFamily="18" charset="0"/>
                            </a:rPr>
                            <m:t>𝜎</m:t>
                          </m:r>
                        </m:e>
                        <m:sub>
                          <m:r>
                            <a:rPr sz="4000" i="1">
                              <a:solidFill>
                                <a:srgbClr val="FEFEFE"/>
                              </a:solidFill>
                              <a:latin typeface="Cambria Math" panose="02040503050406030204" pitchFamily="18" charset="0"/>
                            </a:rPr>
                            <m:t>𝑖</m:t>
                          </m:r>
                        </m:sub>
                      </m:sSub>
                      <m:sSub>
                        <m:sSubPr>
                          <m:ctrlPr>
                            <a:rPr sz="4000" i="1">
                              <a:solidFill>
                                <a:srgbClr val="FEFEFE"/>
                              </a:solidFill>
                              <a:latin typeface="Cambria Math" panose="02040503050406030204" pitchFamily="18" charset="0"/>
                            </a:rPr>
                          </m:ctrlPr>
                        </m:sSubPr>
                        <m:e>
                          <m:r>
                            <a:rPr sz="4000" i="1">
                              <a:solidFill>
                                <a:srgbClr val="FEFEFE"/>
                              </a:solidFill>
                              <a:latin typeface="Cambria Math" panose="02040503050406030204" pitchFamily="18" charset="0"/>
                            </a:rPr>
                            <m:t>𝜎</m:t>
                          </m:r>
                        </m:e>
                        <m:sub>
                          <m:r>
                            <a:rPr sz="4000" i="1">
                              <a:solidFill>
                                <a:srgbClr val="FEFEFE"/>
                              </a:solidFill>
                              <a:latin typeface="Cambria Math" panose="02040503050406030204" pitchFamily="18" charset="0"/>
                            </a:rPr>
                            <m:t>𝑗</m:t>
                          </m:r>
                        </m:sub>
                      </m:sSub>
                    </m:oMath>
                  </m:oMathPara>
                </a14:m>
                <a:endParaRPr sz="4000" dirty="0">
                  <a:solidFill>
                    <a:srgbClr val="FEFEFE"/>
                  </a:solidFill>
                </a:endParaRPr>
              </a:p>
            </p:txBody>
          </p:sp>
        </mc:Choice>
        <mc:Fallback xmlns="">
          <p:sp>
            <p:nvSpPr>
              <p:cNvPr id="462" name="Equation"/>
              <p:cNvSpPr txBox="1">
                <a:spLocks noRot="1" noChangeAspect="1" noMove="1" noResize="1" noEditPoints="1" noAdjustHandles="1" noChangeArrowheads="1" noChangeShapeType="1" noTextEdit="1"/>
              </p:cNvSpPr>
              <p:nvPr/>
            </p:nvSpPr>
            <p:spPr>
              <a:xfrm>
                <a:off x="7762438" y="840484"/>
                <a:ext cx="4067159" cy="978729"/>
              </a:xfrm>
              <a:prstGeom prst="rect">
                <a:avLst/>
              </a:prstGeom>
              <a:blipFill>
                <a:blip r:embed="rId2"/>
                <a:stretch>
                  <a:fillRect b="-16667"/>
                </a:stretch>
              </a:blipFill>
              <a:ln w="12700">
                <a:miter lim="400000"/>
              </a:ln>
            </p:spPr>
            <p:txBody>
              <a:bodyPr/>
              <a:lstStyle/>
              <a:p>
                <a:r>
                  <a:rPr lang="en-US">
                    <a:noFill/>
                  </a:rPr>
                  <a:t> </a:t>
                </a:r>
              </a:p>
            </p:txBody>
          </p:sp>
        </mc:Fallback>
      </mc:AlternateContent>
      <p:sp>
        <p:nvSpPr>
          <p:cNvPr id="463" name="Circle"/>
          <p:cNvSpPr/>
          <p:nvPr/>
        </p:nvSpPr>
        <p:spPr>
          <a:xfrm>
            <a:off x="9440324" y="2492682"/>
            <a:ext cx="711389" cy="711389"/>
          </a:xfrm>
          <a:prstGeom prst="ellipse">
            <a:avLst/>
          </a:prstGeom>
          <a:solidFill>
            <a:srgbClr val="FFFFFF"/>
          </a:solidFill>
          <a:ln w="12700">
            <a:noFill/>
            <a:miter/>
          </a:ln>
        </p:spPr>
        <p:txBody>
          <a:bodyPr lIns="45719" rIns="45719" anchor="ctr"/>
          <a:lstStyle/>
          <a:p>
            <a:endParaRPr/>
          </a:p>
        </p:txBody>
      </p:sp>
      <p:sp>
        <p:nvSpPr>
          <p:cNvPr id="464" name="Circle"/>
          <p:cNvSpPr/>
          <p:nvPr/>
        </p:nvSpPr>
        <p:spPr>
          <a:xfrm>
            <a:off x="10532830" y="2428963"/>
            <a:ext cx="711390" cy="711389"/>
          </a:xfrm>
          <a:prstGeom prst="ellipse">
            <a:avLst/>
          </a:prstGeom>
          <a:solidFill>
            <a:srgbClr val="FFFFFF"/>
          </a:solidFill>
          <a:ln w="12700">
            <a:noFill/>
            <a:miter/>
          </a:ln>
        </p:spPr>
        <p:txBody>
          <a:bodyPr lIns="45719" rIns="45719" anchor="ctr"/>
          <a:lstStyle/>
          <a:p>
            <a:endParaRPr/>
          </a:p>
        </p:txBody>
      </p:sp>
      <p:sp>
        <p:nvSpPr>
          <p:cNvPr id="465" name="Arrow"/>
          <p:cNvSpPr/>
          <p:nvPr/>
        </p:nvSpPr>
        <p:spPr>
          <a:xfrm rot="14400000">
            <a:off x="8037506" y="2500184"/>
            <a:ext cx="1332012" cy="568293"/>
          </a:xfrm>
          <a:prstGeom prst="rightArrow">
            <a:avLst>
              <a:gd name="adj1" fmla="val 23323"/>
              <a:gd name="adj2" fmla="val 43362"/>
            </a:avLst>
          </a:prstGeom>
          <a:solidFill>
            <a:srgbClr val="FFFFFF"/>
          </a:solidFill>
          <a:ln w="12700">
            <a:noFill/>
            <a:miter/>
          </a:ln>
        </p:spPr>
        <p:txBody>
          <a:bodyPr lIns="45719" rIns="45719" anchor="ctr"/>
          <a:lstStyle/>
          <a:p>
            <a:endParaRPr/>
          </a:p>
        </p:txBody>
      </p:sp>
      <p:sp>
        <p:nvSpPr>
          <p:cNvPr id="466" name="Circle"/>
          <p:cNvSpPr/>
          <p:nvPr/>
        </p:nvSpPr>
        <p:spPr>
          <a:xfrm>
            <a:off x="8347818" y="2527913"/>
            <a:ext cx="711389" cy="711390"/>
          </a:xfrm>
          <a:prstGeom prst="ellipse">
            <a:avLst/>
          </a:prstGeom>
          <a:solidFill>
            <a:srgbClr val="FFFFFF"/>
          </a:solidFill>
          <a:ln w="12700">
            <a:noFill/>
            <a:miter/>
          </a:ln>
        </p:spPr>
        <p:txBody>
          <a:bodyPr lIns="45719" rIns="45719" anchor="ctr"/>
          <a:lstStyle/>
          <a:p>
            <a:endParaRPr/>
          </a:p>
        </p:txBody>
      </p:sp>
      <p:pic>
        <p:nvPicPr>
          <p:cNvPr id="4" name="Picture 3" descr="A picture containing clock, drawing&#10;&#10;Description automatically generated">
            <a:extLst>
              <a:ext uri="{FF2B5EF4-FFF2-40B4-BE49-F238E27FC236}">
                <a16:creationId xmlns:a16="http://schemas.microsoft.com/office/drawing/2014/main" id="{86110E36-35FB-3A42-A70B-9CE5680BB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5082" y="3641482"/>
            <a:ext cx="3741870" cy="2473075"/>
          </a:xfrm>
          <a:prstGeom prst="rect">
            <a:avLst/>
          </a:prstGeom>
        </p:spPr>
      </p:pic>
    </p:spTree>
    <p:extLst>
      <p:ext uri="{BB962C8B-B14F-4D97-AF65-F5344CB8AC3E}">
        <p14:creationId xmlns:p14="http://schemas.microsoft.com/office/powerpoint/2010/main" val="2005803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F2129B31-C41D-C841-84D3-128D2E609059}"/>
              </a:ext>
            </a:extLst>
          </p:cNvPr>
          <p:cNvSpPr/>
          <p:nvPr/>
        </p:nvSpPr>
        <p:spPr>
          <a:xfrm>
            <a:off x="-43205" y="5439747"/>
            <a:ext cx="12192000" cy="1418253"/>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D6579FB-80AA-4EBF-AE14-BA4BC4C2CF12}"/>
              </a:ext>
            </a:extLst>
          </p:cNvPr>
          <p:cNvSpPr txBox="1"/>
          <p:nvPr/>
        </p:nvSpPr>
        <p:spPr>
          <a:xfrm>
            <a:off x="0" y="5732460"/>
            <a:ext cx="12192000" cy="923330"/>
          </a:xfrm>
          <a:prstGeom prst="rect">
            <a:avLst/>
          </a:prstGeom>
          <a:noFill/>
        </p:spPr>
        <p:txBody>
          <a:bodyPr wrap="square" rtlCol="0" anchor="ctr">
            <a:spAutoFit/>
          </a:bodyPr>
          <a:lstStyle/>
          <a:p>
            <a:pPr algn="ctr"/>
            <a:r>
              <a:rPr lang="en-US" altLang="zh-TW" sz="5400" dirty="0">
                <a:solidFill>
                  <a:schemeClr val="bg1"/>
                </a:solidFill>
                <a:cs typeface="Arial" pitchFamily="34" charset="0"/>
              </a:rPr>
              <a:t>What</a:t>
            </a:r>
            <a:r>
              <a:rPr lang="zh-TW" altLang="en-US" sz="5400" dirty="0">
                <a:solidFill>
                  <a:schemeClr val="bg1"/>
                </a:solidFill>
                <a:cs typeface="Arial" pitchFamily="34" charset="0"/>
              </a:rPr>
              <a:t> </a:t>
            </a:r>
            <a:r>
              <a:rPr lang="en-US" altLang="zh-TW" sz="5400" dirty="0">
                <a:solidFill>
                  <a:schemeClr val="bg1"/>
                </a:solidFill>
                <a:cs typeface="Arial" pitchFamily="34" charset="0"/>
              </a:rPr>
              <a:t>can</a:t>
            </a:r>
            <a:r>
              <a:rPr lang="zh-TW" altLang="en-US" sz="5400" dirty="0">
                <a:solidFill>
                  <a:schemeClr val="bg1"/>
                </a:solidFill>
                <a:cs typeface="Arial" pitchFamily="34" charset="0"/>
              </a:rPr>
              <a:t> </a:t>
            </a:r>
            <a:r>
              <a:rPr lang="en-US" altLang="zh-TW" sz="5400" dirty="0">
                <a:solidFill>
                  <a:schemeClr val="bg1"/>
                </a:solidFill>
                <a:cs typeface="Arial" pitchFamily="34" charset="0"/>
              </a:rPr>
              <a:t>be</a:t>
            </a:r>
            <a:r>
              <a:rPr lang="zh-TW" altLang="en-US" sz="5400" dirty="0">
                <a:solidFill>
                  <a:schemeClr val="bg1"/>
                </a:solidFill>
                <a:cs typeface="Arial" pitchFamily="34" charset="0"/>
              </a:rPr>
              <a:t> </a:t>
            </a:r>
            <a:r>
              <a:rPr lang="en-US" altLang="zh-TW" sz="5400" dirty="0">
                <a:solidFill>
                  <a:schemeClr val="bg1"/>
                </a:solidFill>
                <a:cs typeface="Arial" pitchFamily="34" charset="0"/>
              </a:rPr>
              <a:t>solved</a:t>
            </a:r>
            <a:r>
              <a:rPr lang="zh-TW" altLang="en-US" sz="5400" dirty="0">
                <a:solidFill>
                  <a:schemeClr val="bg1"/>
                </a:solidFill>
                <a:cs typeface="Arial" pitchFamily="34" charset="0"/>
              </a:rPr>
              <a:t> </a:t>
            </a:r>
            <a:r>
              <a:rPr lang="en-US" altLang="zh-TW" sz="5400" dirty="0">
                <a:solidFill>
                  <a:schemeClr val="bg1"/>
                </a:solidFill>
                <a:cs typeface="Arial" pitchFamily="34" charset="0"/>
              </a:rPr>
              <a:t>by</a:t>
            </a:r>
            <a:r>
              <a:rPr lang="zh-TW" altLang="en-US" sz="5400" dirty="0">
                <a:solidFill>
                  <a:schemeClr val="bg1"/>
                </a:solidFill>
                <a:cs typeface="Arial" pitchFamily="34" charset="0"/>
              </a:rPr>
              <a:t> </a:t>
            </a:r>
            <a:r>
              <a:rPr lang="en-US" altLang="zh-TW" sz="5400" dirty="0">
                <a:solidFill>
                  <a:schemeClr val="bg1"/>
                </a:solidFill>
                <a:cs typeface="Arial" pitchFamily="34" charset="0"/>
              </a:rPr>
              <a:t>QC?</a:t>
            </a:r>
            <a:endParaRPr lang="en-US" altLang="ko-KR"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id="{6D82379A-4806-4E55-B404-F9EBA141895F}"/>
              </a:ext>
            </a:extLst>
          </p:cNvPr>
          <p:cNvGrpSpPr/>
          <p:nvPr/>
        </p:nvGrpSpPr>
        <p:grpSpPr>
          <a:xfrm>
            <a:off x="4114199" y="253642"/>
            <a:ext cx="4072964" cy="1333154"/>
            <a:chOff x="2944634" y="192982"/>
            <a:chExt cx="3405656" cy="1333154"/>
          </a:xfrm>
        </p:grpSpPr>
        <p:sp>
          <p:nvSpPr>
            <p:cNvPr id="6" name="TextBox 5">
              <a:extLst>
                <a:ext uri="{FF2B5EF4-FFF2-40B4-BE49-F238E27FC236}">
                  <a16:creationId xmlns:a16="http://schemas.microsoft.com/office/drawing/2014/main" id="{B4C43BF4-0643-4C68-A841-BECA7B930C64}"/>
                </a:ext>
              </a:extLst>
            </p:cNvPr>
            <p:cNvSpPr txBox="1"/>
            <p:nvPr/>
          </p:nvSpPr>
          <p:spPr>
            <a:xfrm>
              <a:off x="3098790" y="1018305"/>
              <a:ext cx="325150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Vehicle Localization</a:t>
              </a:r>
              <a:endParaRPr lang="ko-KR" altLang="en-US" sz="2700" b="1" dirty="0">
                <a:solidFill>
                  <a:schemeClr val="bg1"/>
                </a:solidFill>
                <a:cs typeface="Arial" pitchFamily="34" charset="0"/>
              </a:endParaRPr>
            </a:p>
          </p:txBody>
        </p:sp>
        <p:sp>
          <p:nvSpPr>
            <p:cNvPr id="7" name="TextBox 6">
              <a:extLst>
                <a:ext uri="{FF2B5EF4-FFF2-40B4-BE49-F238E27FC236}">
                  <a16:creationId xmlns:a16="http://schemas.microsoft.com/office/drawing/2014/main" id="{723D0F0A-7EE6-4994-83A7-8EB91952FC61}"/>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grpSp>
        <p:nvGrpSpPr>
          <p:cNvPr id="23" name="Group 22">
            <a:extLst>
              <a:ext uri="{FF2B5EF4-FFF2-40B4-BE49-F238E27FC236}">
                <a16:creationId xmlns:a16="http://schemas.microsoft.com/office/drawing/2014/main" id="{04CC4457-89DD-4352-AB51-0910BE740B17}"/>
              </a:ext>
            </a:extLst>
          </p:cNvPr>
          <p:cNvGrpSpPr/>
          <p:nvPr/>
        </p:nvGrpSpPr>
        <p:grpSpPr>
          <a:xfrm>
            <a:off x="433153" y="278258"/>
            <a:ext cx="3794622" cy="1340449"/>
            <a:chOff x="2884047" y="185208"/>
            <a:chExt cx="3794622" cy="1340449"/>
          </a:xfrm>
        </p:grpSpPr>
        <p:sp>
          <p:nvSpPr>
            <p:cNvPr id="27" name="TextBox 26">
              <a:extLst>
                <a:ext uri="{FF2B5EF4-FFF2-40B4-BE49-F238E27FC236}">
                  <a16:creationId xmlns:a16="http://schemas.microsoft.com/office/drawing/2014/main" id="{E4514232-7223-4172-8340-C5D1ABEC2389}"/>
                </a:ext>
              </a:extLst>
            </p:cNvPr>
            <p:cNvSpPr txBox="1"/>
            <p:nvPr/>
          </p:nvSpPr>
          <p:spPr>
            <a:xfrm>
              <a:off x="2891651" y="1017826"/>
              <a:ext cx="3787018"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Sensor</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Distribution</a:t>
              </a:r>
              <a:endParaRPr lang="ko-KR" altLang="en-US" sz="2700" b="1" dirty="0">
                <a:solidFill>
                  <a:schemeClr val="bg1"/>
                </a:solidFill>
                <a:cs typeface="Arial" pitchFamily="34" charset="0"/>
              </a:endParaRPr>
            </a:p>
          </p:txBody>
        </p:sp>
        <p:sp>
          <p:nvSpPr>
            <p:cNvPr id="25" name="TextBox 24">
              <a:extLst>
                <a:ext uri="{FF2B5EF4-FFF2-40B4-BE49-F238E27FC236}">
                  <a16:creationId xmlns:a16="http://schemas.microsoft.com/office/drawing/2014/main" id="{1A24AFD4-45B5-4A01-808E-ACCCC4666910}"/>
                </a:ext>
              </a:extLst>
            </p:cNvPr>
            <p:cNvSpPr txBox="1"/>
            <p:nvPr/>
          </p:nvSpPr>
          <p:spPr>
            <a:xfrm>
              <a:off x="2884047" y="185208"/>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1</a:t>
              </a:r>
              <a:endParaRPr lang="ko-KR" altLang="en-US" sz="6000" b="1" dirty="0">
                <a:solidFill>
                  <a:schemeClr val="accent1"/>
                </a:solidFill>
                <a:cs typeface="Arial" pitchFamily="34" charset="0"/>
              </a:endParaRPr>
            </a:p>
          </p:txBody>
        </p:sp>
      </p:grpSp>
      <p:sp>
        <p:nvSpPr>
          <p:cNvPr id="38" name="TextBox 37">
            <a:extLst>
              <a:ext uri="{FF2B5EF4-FFF2-40B4-BE49-F238E27FC236}">
                <a16:creationId xmlns:a16="http://schemas.microsoft.com/office/drawing/2014/main" id="{63095F67-6CB5-C44D-8157-CF638015973E}"/>
              </a:ext>
            </a:extLst>
          </p:cNvPr>
          <p:cNvSpPr txBox="1"/>
          <p:nvPr/>
        </p:nvSpPr>
        <p:spPr>
          <a:xfrm>
            <a:off x="1828712" y="-3002807"/>
            <a:ext cx="3706241" cy="2862322"/>
          </a:xfrm>
          <a:prstGeom prst="rect">
            <a:avLst/>
          </a:prstGeom>
          <a:noFill/>
        </p:spPr>
        <p:txBody>
          <a:bodyPr wrap="square" rtlCol="0">
            <a:spAutoFit/>
          </a:bodyPr>
          <a:lstStyle/>
          <a:p>
            <a:r>
              <a:rPr lang="en-US" altLang="ko-KR" dirty="0">
                <a:cs typeface="Arial" pitchFamily="34" charset="0"/>
              </a:rPr>
              <a:t>Assume each vehicle is able to send signal to each other and estimation the signal strength. With the signal strength, vehicle can estimate the distance of the the sensor. Therefore, it can estimate its position by formulating the problem to quadratic functions and solved using quantum optimization.</a:t>
            </a:r>
          </a:p>
        </p:txBody>
      </p:sp>
      <p:grpSp>
        <p:nvGrpSpPr>
          <p:cNvPr id="10" name="Group 9">
            <a:extLst>
              <a:ext uri="{FF2B5EF4-FFF2-40B4-BE49-F238E27FC236}">
                <a16:creationId xmlns:a16="http://schemas.microsoft.com/office/drawing/2014/main" id="{5212C380-A2DD-BE4B-8D39-8F60224B56AC}"/>
              </a:ext>
            </a:extLst>
          </p:cNvPr>
          <p:cNvGrpSpPr/>
          <p:nvPr/>
        </p:nvGrpSpPr>
        <p:grpSpPr>
          <a:xfrm>
            <a:off x="4505524" y="1745114"/>
            <a:ext cx="2825307" cy="2120759"/>
            <a:chOff x="6800850" y="1498286"/>
            <a:chExt cx="4186549" cy="3093637"/>
          </a:xfrm>
        </p:grpSpPr>
        <p:pic>
          <p:nvPicPr>
            <p:cNvPr id="3" name="Graphic 2" descr="Car">
              <a:extLst>
                <a:ext uri="{FF2B5EF4-FFF2-40B4-BE49-F238E27FC236}">
                  <a16:creationId xmlns:a16="http://schemas.microsoft.com/office/drawing/2014/main" id="{92790A79-00A3-9F47-BF62-8CD6D42B40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36401" y="2212486"/>
              <a:ext cx="914400" cy="914400"/>
            </a:xfrm>
            <a:prstGeom prst="rect">
              <a:avLst/>
            </a:prstGeom>
          </p:spPr>
        </p:pic>
        <p:pic>
          <p:nvPicPr>
            <p:cNvPr id="8" name="Graphic 7" descr="Wireless">
              <a:extLst>
                <a:ext uri="{FF2B5EF4-FFF2-40B4-BE49-F238E27FC236}">
                  <a16:creationId xmlns:a16="http://schemas.microsoft.com/office/drawing/2014/main" id="{29ACBC4C-092B-F847-81F9-4D2801CE501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9982668" y="1755870"/>
              <a:ext cx="720031" cy="720031"/>
            </a:xfrm>
            <a:prstGeom prst="rect">
              <a:avLst/>
            </a:prstGeom>
          </p:spPr>
        </p:pic>
        <p:pic>
          <p:nvPicPr>
            <p:cNvPr id="40" name="Graphic 39" descr="Wireless">
              <a:extLst>
                <a:ext uri="{FF2B5EF4-FFF2-40B4-BE49-F238E27FC236}">
                  <a16:creationId xmlns:a16="http://schemas.microsoft.com/office/drawing/2014/main" id="{AEBB1A46-F0E1-F54E-8315-DDDEF431E1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7429500" y="2896730"/>
              <a:ext cx="720031" cy="720031"/>
            </a:xfrm>
            <a:prstGeom prst="rect">
              <a:avLst/>
            </a:prstGeom>
          </p:spPr>
        </p:pic>
        <p:pic>
          <p:nvPicPr>
            <p:cNvPr id="41" name="Graphic 40" descr="Wireless">
              <a:extLst>
                <a:ext uri="{FF2B5EF4-FFF2-40B4-BE49-F238E27FC236}">
                  <a16:creationId xmlns:a16="http://schemas.microsoft.com/office/drawing/2014/main" id="{CCB16853-6A34-1444-91F3-52FC96C5E4B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508642" y="3448677"/>
              <a:ext cx="720031" cy="720031"/>
            </a:xfrm>
            <a:prstGeom prst="rect">
              <a:avLst/>
            </a:prstGeom>
          </p:spPr>
        </p:pic>
        <p:grpSp>
          <p:nvGrpSpPr>
            <p:cNvPr id="42" name="Group 41">
              <a:extLst>
                <a:ext uri="{FF2B5EF4-FFF2-40B4-BE49-F238E27FC236}">
                  <a16:creationId xmlns:a16="http://schemas.microsoft.com/office/drawing/2014/main" id="{64F9AE34-3DC5-5844-A273-7D519273222C}"/>
                </a:ext>
              </a:extLst>
            </p:cNvPr>
            <p:cNvGrpSpPr/>
            <p:nvPr/>
          </p:nvGrpSpPr>
          <p:grpSpPr>
            <a:xfrm>
              <a:off x="9697967" y="1498286"/>
              <a:ext cx="1289432" cy="1302544"/>
              <a:chOff x="2744572" y="1831800"/>
              <a:chExt cx="2888072" cy="3194399"/>
            </a:xfrm>
            <a:solidFill>
              <a:schemeClr val="bg1"/>
            </a:solidFill>
          </p:grpSpPr>
          <p:sp>
            <p:nvSpPr>
              <p:cNvPr id="43" name="Freeform: Shape 165">
                <a:extLst>
                  <a:ext uri="{FF2B5EF4-FFF2-40B4-BE49-F238E27FC236}">
                    <a16:creationId xmlns:a16="http://schemas.microsoft.com/office/drawing/2014/main" id="{8C4306A0-F8B9-2B43-BE51-F4B6EF01131D}"/>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4" name="Freeform: Shape 166">
                <a:extLst>
                  <a:ext uri="{FF2B5EF4-FFF2-40B4-BE49-F238E27FC236}">
                    <a16:creationId xmlns:a16="http://schemas.microsoft.com/office/drawing/2014/main" id="{C4698CA6-61BB-6244-B9FA-958643F690D1}"/>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Freeform: Shape 168">
                <a:extLst>
                  <a:ext uri="{FF2B5EF4-FFF2-40B4-BE49-F238E27FC236}">
                    <a16:creationId xmlns:a16="http://schemas.microsoft.com/office/drawing/2014/main" id="{25ECD066-9056-4746-8ED8-CA731B7D0DF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6" name="Freeform: Shape 169">
                <a:extLst>
                  <a:ext uri="{FF2B5EF4-FFF2-40B4-BE49-F238E27FC236}">
                    <a16:creationId xmlns:a16="http://schemas.microsoft.com/office/drawing/2014/main" id="{B274F981-20B5-4748-8948-F931A5F54BAC}"/>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7" name="Freeform: Shape 172">
                <a:extLst>
                  <a:ext uri="{FF2B5EF4-FFF2-40B4-BE49-F238E27FC236}">
                    <a16:creationId xmlns:a16="http://schemas.microsoft.com/office/drawing/2014/main" id="{8A7501CF-11C1-444B-A440-A2B2CFB9A1D2}"/>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8" name="Freeform: Shape 173">
                <a:extLst>
                  <a:ext uri="{FF2B5EF4-FFF2-40B4-BE49-F238E27FC236}">
                    <a16:creationId xmlns:a16="http://schemas.microsoft.com/office/drawing/2014/main" id="{D7A28E92-8443-4743-8F58-E1ED2AE0A9B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175">
                <a:extLst>
                  <a:ext uri="{FF2B5EF4-FFF2-40B4-BE49-F238E27FC236}">
                    <a16:creationId xmlns:a16="http://schemas.microsoft.com/office/drawing/2014/main" id="{DC485E10-ABD7-8B41-B37C-7EA789A41614}"/>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0" name="Freeform: Shape 177">
                <a:extLst>
                  <a:ext uri="{FF2B5EF4-FFF2-40B4-BE49-F238E27FC236}">
                    <a16:creationId xmlns:a16="http://schemas.microsoft.com/office/drawing/2014/main" id="{B85FA01B-C1BE-E449-B745-58BC4C16B8C9}"/>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1" name="Freeform: Shape 178">
                <a:extLst>
                  <a:ext uri="{FF2B5EF4-FFF2-40B4-BE49-F238E27FC236}">
                    <a16:creationId xmlns:a16="http://schemas.microsoft.com/office/drawing/2014/main" id="{8F7C1C26-EF58-4041-9A1D-AEB063A22128}"/>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2" name="Freeform: Shape 179">
                <a:extLst>
                  <a:ext uri="{FF2B5EF4-FFF2-40B4-BE49-F238E27FC236}">
                    <a16:creationId xmlns:a16="http://schemas.microsoft.com/office/drawing/2014/main" id="{A101720F-C549-7F40-83AE-BAD1120F5257}"/>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3" name="Freeform: Shape 180">
                <a:extLst>
                  <a:ext uri="{FF2B5EF4-FFF2-40B4-BE49-F238E27FC236}">
                    <a16:creationId xmlns:a16="http://schemas.microsoft.com/office/drawing/2014/main" id="{09EF5C55-B070-F349-B94B-037F8DB30ECB}"/>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54" name="Group 53">
              <a:extLst>
                <a:ext uri="{FF2B5EF4-FFF2-40B4-BE49-F238E27FC236}">
                  <a16:creationId xmlns:a16="http://schemas.microsoft.com/office/drawing/2014/main" id="{0395CF9E-DE2E-DE4A-A513-F2AA3E7EE882}"/>
                </a:ext>
              </a:extLst>
            </p:cNvPr>
            <p:cNvGrpSpPr/>
            <p:nvPr/>
          </p:nvGrpSpPr>
          <p:grpSpPr>
            <a:xfrm>
              <a:off x="6800850" y="2468752"/>
              <a:ext cx="1736047" cy="1731995"/>
              <a:chOff x="2744572" y="1831800"/>
              <a:chExt cx="2888072" cy="3194399"/>
            </a:xfrm>
            <a:solidFill>
              <a:schemeClr val="bg1"/>
            </a:solidFill>
          </p:grpSpPr>
          <p:sp>
            <p:nvSpPr>
              <p:cNvPr id="55" name="Freeform: Shape 165">
                <a:extLst>
                  <a:ext uri="{FF2B5EF4-FFF2-40B4-BE49-F238E27FC236}">
                    <a16:creationId xmlns:a16="http://schemas.microsoft.com/office/drawing/2014/main" id="{125EEFA0-1494-6744-8B5E-8FC7278A8D23}"/>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6" name="Freeform: Shape 166">
                <a:extLst>
                  <a:ext uri="{FF2B5EF4-FFF2-40B4-BE49-F238E27FC236}">
                    <a16:creationId xmlns:a16="http://schemas.microsoft.com/office/drawing/2014/main" id="{F8098A96-7562-0144-AA93-F7BB979ECE9D}"/>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7" name="Freeform: Shape 168">
                <a:extLst>
                  <a:ext uri="{FF2B5EF4-FFF2-40B4-BE49-F238E27FC236}">
                    <a16:creationId xmlns:a16="http://schemas.microsoft.com/office/drawing/2014/main" id="{E82AA3EC-7398-644E-AD5D-84EDD36C1BC2}"/>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8" name="Freeform: Shape 169">
                <a:extLst>
                  <a:ext uri="{FF2B5EF4-FFF2-40B4-BE49-F238E27FC236}">
                    <a16:creationId xmlns:a16="http://schemas.microsoft.com/office/drawing/2014/main" id="{92B3C7CB-9C7D-F341-A088-3F1BE152968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9" name="Freeform: Shape 172">
                <a:extLst>
                  <a:ext uri="{FF2B5EF4-FFF2-40B4-BE49-F238E27FC236}">
                    <a16:creationId xmlns:a16="http://schemas.microsoft.com/office/drawing/2014/main" id="{81059F37-5C49-754A-9AC3-2BB8A1210588}"/>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0" name="Freeform: Shape 173">
                <a:extLst>
                  <a:ext uri="{FF2B5EF4-FFF2-40B4-BE49-F238E27FC236}">
                    <a16:creationId xmlns:a16="http://schemas.microsoft.com/office/drawing/2014/main" id="{5BF80871-4CAD-4F47-A255-93225EBDA0A9}"/>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1" name="Freeform: Shape 175">
                <a:extLst>
                  <a:ext uri="{FF2B5EF4-FFF2-40B4-BE49-F238E27FC236}">
                    <a16:creationId xmlns:a16="http://schemas.microsoft.com/office/drawing/2014/main" id="{3DC8F0A6-16C8-414E-B070-5E7BAF3DB24B}"/>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2" name="Freeform: Shape 177">
                <a:extLst>
                  <a:ext uri="{FF2B5EF4-FFF2-40B4-BE49-F238E27FC236}">
                    <a16:creationId xmlns:a16="http://schemas.microsoft.com/office/drawing/2014/main" id="{0FF6BB90-2C90-5641-BF8B-B5CB2EEFBC4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3" name="Freeform: Shape 178">
                <a:extLst>
                  <a:ext uri="{FF2B5EF4-FFF2-40B4-BE49-F238E27FC236}">
                    <a16:creationId xmlns:a16="http://schemas.microsoft.com/office/drawing/2014/main" id="{37B26309-0BB0-AC47-98AC-6942D0893282}"/>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4" name="Freeform: Shape 179">
                <a:extLst>
                  <a:ext uri="{FF2B5EF4-FFF2-40B4-BE49-F238E27FC236}">
                    <a16:creationId xmlns:a16="http://schemas.microsoft.com/office/drawing/2014/main" id="{0A21606D-1056-0247-A965-3B081DA80A1F}"/>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5" name="Freeform: Shape 180">
                <a:extLst>
                  <a:ext uri="{FF2B5EF4-FFF2-40B4-BE49-F238E27FC236}">
                    <a16:creationId xmlns:a16="http://schemas.microsoft.com/office/drawing/2014/main" id="{45561988-877D-3840-B642-D7BB6DD407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66" name="Group 65">
              <a:extLst>
                <a:ext uri="{FF2B5EF4-FFF2-40B4-BE49-F238E27FC236}">
                  <a16:creationId xmlns:a16="http://schemas.microsoft.com/office/drawing/2014/main" id="{EEEE7486-144B-884B-8816-74BD89B01511}"/>
                </a:ext>
              </a:extLst>
            </p:cNvPr>
            <p:cNvGrpSpPr/>
            <p:nvPr/>
          </p:nvGrpSpPr>
          <p:grpSpPr>
            <a:xfrm>
              <a:off x="9151973" y="3096059"/>
              <a:ext cx="1414536" cy="1495864"/>
              <a:chOff x="2744572" y="1831800"/>
              <a:chExt cx="2888072" cy="3194399"/>
            </a:xfrm>
            <a:solidFill>
              <a:schemeClr val="bg1"/>
            </a:solidFill>
          </p:grpSpPr>
          <p:sp>
            <p:nvSpPr>
              <p:cNvPr id="67" name="Freeform: Shape 165">
                <a:extLst>
                  <a:ext uri="{FF2B5EF4-FFF2-40B4-BE49-F238E27FC236}">
                    <a16:creationId xmlns:a16="http://schemas.microsoft.com/office/drawing/2014/main" id="{4CFFE7D3-09B8-4949-A9C9-E9E72EB0EAF5}"/>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8" name="Freeform: Shape 166">
                <a:extLst>
                  <a:ext uri="{FF2B5EF4-FFF2-40B4-BE49-F238E27FC236}">
                    <a16:creationId xmlns:a16="http://schemas.microsoft.com/office/drawing/2014/main" id="{ACB12496-0F29-4440-BDB2-26F6017C6A9E}"/>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9" name="Freeform: Shape 168">
                <a:extLst>
                  <a:ext uri="{FF2B5EF4-FFF2-40B4-BE49-F238E27FC236}">
                    <a16:creationId xmlns:a16="http://schemas.microsoft.com/office/drawing/2014/main" id="{B3FFC334-2478-DE4D-BCDE-5987CE8F55E7}"/>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0" name="Freeform: Shape 169">
                <a:extLst>
                  <a:ext uri="{FF2B5EF4-FFF2-40B4-BE49-F238E27FC236}">
                    <a16:creationId xmlns:a16="http://schemas.microsoft.com/office/drawing/2014/main" id="{91B2CAEC-2041-B847-AB33-99791886CAEF}"/>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1" name="Freeform: Shape 172">
                <a:extLst>
                  <a:ext uri="{FF2B5EF4-FFF2-40B4-BE49-F238E27FC236}">
                    <a16:creationId xmlns:a16="http://schemas.microsoft.com/office/drawing/2014/main" id="{B118E2DB-F921-A342-9A1B-8BB73A59E84D}"/>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2" name="Freeform: Shape 173">
                <a:extLst>
                  <a:ext uri="{FF2B5EF4-FFF2-40B4-BE49-F238E27FC236}">
                    <a16:creationId xmlns:a16="http://schemas.microsoft.com/office/drawing/2014/main" id="{CFD12D37-C915-614D-BDD4-6C46674A2CA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3" name="Freeform: Shape 175">
                <a:extLst>
                  <a:ext uri="{FF2B5EF4-FFF2-40B4-BE49-F238E27FC236}">
                    <a16:creationId xmlns:a16="http://schemas.microsoft.com/office/drawing/2014/main" id="{851A0B6B-E0F7-A642-8C96-5BBE2244DE42}"/>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4" name="Freeform: Shape 177">
                <a:extLst>
                  <a:ext uri="{FF2B5EF4-FFF2-40B4-BE49-F238E27FC236}">
                    <a16:creationId xmlns:a16="http://schemas.microsoft.com/office/drawing/2014/main" id="{761465CE-CC93-6F40-BF9B-B92BFC823073}"/>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78">
                <a:extLst>
                  <a:ext uri="{FF2B5EF4-FFF2-40B4-BE49-F238E27FC236}">
                    <a16:creationId xmlns:a16="http://schemas.microsoft.com/office/drawing/2014/main" id="{2FF75E2C-03AB-E04A-AB5B-3D3386724AB4}"/>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79">
                <a:extLst>
                  <a:ext uri="{FF2B5EF4-FFF2-40B4-BE49-F238E27FC236}">
                    <a16:creationId xmlns:a16="http://schemas.microsoft.com/office/drawing/2014/main" id="{8EAD9820-18A3-2949-8E9A-1940DD4DCBE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80">
                <a:extLst>
                  <a:ext uri="{FF2B5EF4-FFF2-40B4-BE49-F238E27FC236}">
                    <a16:creationId xmlns:a16="http://schemas.microsoft.com/office/drawing/2014/main" id="{2BCADB97-E1D8-8347-B7CC-11F98B1E12F0}"/>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grpSp>
        <p:nvGrpSpPr>
          <p:cNvPr id="97" name="Group 96">
            <a:extLst>
              <a:ext uri="{FF2B5EF4-FFF2-40B4-BE49-F238E27FC236}">
                <a16:creationId xmlns:a16="http://schemas.microsoft.com/office/drawing/2014/main" id="{DD96BB36-324A-A04B-ADBD-D15AD33DDA4E}"/>
              </a:ext>
            </a:extLst>
          </p:cNvPr>
          <p:cNvGrpSpPr/>
          <p:nvPr/>
        </p:nvGrpSpPr>
        <p:grpSpPr>
          <a:xfrm>
            <a:off x="683441" y="1931653"/>
            <a:ext cx="2303477" cy="1824780"/>
            <a:chOff x="1410107" y="1542195"/>
            <a:chExt cx="3273199" cy="2412838"/>
          </a:xfrm>
        </p:grpSpPr>
        <p:pic>
          <p:nvPicPr>
            <p:cNvPr id="78" name="Graphic 77" descr="Wireless">
              <a:extLst>
                <a:ext uri="{FF2B5EF4-FFF2-40B4-BE49-F238E27FC236}">
                  <a16:creationId xmlns:a16="http://schemas.microsoft.com/office/drawing/2014/main" id="{B229470F-532D-AA4E-AF35-25040F7E8D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3963275" y="1542195"/>
              <a:ext cx="720031" cy="720031"/>
            </a:xfrm>
            <a:prstGeom prst="rect">
              <a:avLst/>
            </a:prstGeom>
          </p:spPr>
        </p:pic>
        <p:pic>
          <p:nvPicPr>
            <p:cNvPr id="79" name="Graphic 78" descr="Wireless">
              <a:extLst>
                <a:ext uri="{FF2B5EF4-FFF2-40B4-BE49-F238E27FC236}">
                  <a16:creationId xmlns:a16="http://schemas.microsoft.com/office/drawing/2014/main" id="{011BABCB-92C4-3543-97F5-7577D29710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1410107" y="2683055"/>
              <a:ext cx="720031" cy="720031"/>
            </a:xfrm>
            <a:prstGeom prst="rect">
              <a:avLst/>
            </a:prstGeom>
          </p:spPr>
        </p:pic>
        <p:pic>
          <p:nvPicPr>
            <p:cNvPr id="80" name="Graphic 79" descr="Wireless">
              <a:extLst>
                <a:ext uri="{FF2B5EF4-FFF2-40B4-BE49-F238E27FC236}">
                  <a16:creationId xmlns:a16="http://schemas.microsoft.com/office/drawing/2014/main" id="{6112E5E7-8EC9-074F-B60A-F774FC3812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9249" y="3235002"/>
              <a:ext cx="720031" cy="720031"/>
            </a:xfrm>
            <a:prstGeom prst="rect">
              <a:avLst/>
            </a:prstGeom>
          </p:spPr>
        </p:pic>
        <p:pic>
          <p:nvPicPr>
            <p:cNvPr id="81" name="Graphic 80" descr="Wireless">
              <a:extLst>
                <a:ext uri="{FF2B5EF4-FFF2-40B4-BE49-F238E27FC236}">
                  <a16:creationId xmlns:a16="http://schemas.microsoft.com/office/drawing/2014/main" id="{6D12E88E-A0A4-3541-ACE0-30E521AB47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2243143" y="1643498"/>
              <a:ext cx="720031" cy="720031"/>
            </a:xfrm>
            <a:prstGeom prst="rect">
              <a:avLst/>
            </a:prstGeom>
          </p:spPr>
        </p:pic>
        <p:pic>
          <p:nvPicPr>
            <p:cNvPr id="82" name="Graphic 81" descr="Wireless">
              <a:extLst>
                <a:ext uri="{FF2B5EF4-FFF2-40B4-BE49-F238E27FC236}">
                  <a16:creationId xmlns:a16="http://schemas.microsoft.com/office/drawing/2014/main" id="{B7698C3D-1DAB-9949-9D03-F4F035E685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3139990" y="2189815"/>
              <a:ext cx="720031" cy="720031"/>
            </a:xfrm>
            <a:prstGeom prst="rect">
              <a:avLst/>
            </a:prstGeom>
          </p:spPr>
        </p:pic>
        <p:cxnSp>
          <p:nvCxnSpPr>
            <p:cNvPr id="12" name="Straight Connector 11">
              <a:extLst>
                <a:ext uri="{FF2B5EF4-FFF2-40B4-BE49-F238E27FC236}">
                  <a16:creationId xmlns:a16="http://schemas.microsoft.com/office/drawing/2014/main" id="{202B772B-5D19-3940-BDA7-9A43C9F0E24C}"/>
                </a:ext>
              </a:extLst>
            </p:cNvPr>
            <p:cNvCxnSpPr>
              <a:cxnSpLocks/>
              <a:stCxn id="81" idx="1"/>
              <a:endCxn id="79" idx="1"/>
            </p:cNvCxnSpPr>
            <p:nvPr/>
          </p:nvCxnSpPr>
          <p:spPr>
            <a:xfrm flipH="1">
              <a:off x="1832086" y="2219369"/>
              <a:ext cx="482945" cy="4690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D395B1-15E2-2849-BB6C-C7833EAF8D51}"/>
                </a:ext>
              </a:extLst>
            </p:cNvPr>
            <p:cNvCxnSpPr>
              <a:cxnSpLocks/>
            </p:cNvCxnSpPr>
            <p:nvPr/>
          </p:nvCxnSpPr>
          <p:spPr>
            <a:xfrm flipH="1" flipV="1">
              <a:off x="2166398" y="3249258"/>
              <a:ext cx="1223347" cy="36819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522478F-351B-C249-B857-7F8238397DD9}"/>
                </a:ext>
              </a:extLst>
            </p:cNvPr>
            <p:cNvCxnSpPr>
              <a:cxnSpLocks/>
            </p:cNvCxnSpPr>
            <p:nvPr/>
          </p:nvCxnSpPr>
          <p:spPr>
            <a:xfrm flipH="1" flipV="1">
              <a:off x="3597607" y="2887953"/>
              <a:ext cx="154649" cy="45397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AB0E80A-6748-AD46-AE48-DB72D202EEF9}"/>
                </a:ext>
              </a:extLst>
            </p:cNvPr>
            <p:cNvCxnSpPr>
              <a:cxnSpLocks/>
              <a:stCxn id="80" idx="3"/>
              <a:endCxn id="78" idx="1"/>
            </p:cNvCxnSpPr>
            <p:nvPr/>
          </p:nvCxnSpPr>
          <p:spPr>
            <a:xfrm flipV="1">
              <a:off x="4209280" y="2253953"/>
              <a:ext cx="190746" cy="134106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1267AA-8FFC-1246-B1C8-3142BF29E0D1}"/>
                </a:ext>
              </a:extLst>
            </p:cNvPr>
            <p:cNvCxnSpPr>
              <a:cxnSpLocks/>
              <a:endCxn id="78" idx="0"/>
            </p:cNvCxnSpPr>
            <p:nvPr/>
          </p:nvCxnSpPr>
          <p:spPr>
            <a:xfrm>
              <a:off x="3062890" y="1959886"/>
              <a:ext cx="908658" cy="1905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4A948E8-5A79-A948-91BB-F57EE6590C68}"/>
                </a:ext>
              </a:extLst>
            </p:cNvPr>
            <p:cNvCxnSpPr>
              <a:cxnSpLocks/>
              <a:endCxn id="82" idx="2"/>
            </p:cNvCxnSpPr>
            <p:nvPr/>
          </p:nvCxnSpPr>
          <p:spPr>
            <a:xfrm flipV="1">
              <a:off x="2091924" y="2697642"/>
              <a:ext cx="1079809" cy="39699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5FABED7-F987-554B-9EB2-0B198D3FC0E6}"/>
                </a:ext>
              </a:extLst>
            </p:cNvPr>
            <p:cNvCxnSpPr>
              <a:cxnSpLocks/>
              <a:stCxn id="82" idx="0"/>
            </p:cNvCxnSpPr>
            <p:nvPr/>
          </p:nvCxnSpPr>
          <p:spPr>
            <a:xfrm flipV="1">
              <a:off x="3828278" y="2146310"/>
              <a:ext cx="323683" cy="25571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C2B16AC-52B2-4B43-A3D5-8F52445797A7}"/>
                </a:ext>
              </a:extLst>
            </p:cNvPr>
            <p:cNvCxnSpPr>
              <a:cxnSpLocks/>
            </p:cNvCxnSpPr>
            <p:nvPr/>
          </p:nvCxnSpPr>
          <p:spPr>
            <a:xfrm flipH="1" flipV="1">
              <a:off x="2875072" y="2169090"/>
              <a:ext cx="248493" cy="20757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5376490C-0475-2848-BDCF-DCC04C52D14C}"/>
              </a:ext>
            </a:extLst>
          </p:cNvPr>
          <p:cNvGrpSpPr/>
          <p:nvPr/>
        </p:nvGrpSpPr>
        <p:grpSpPr>
          <a:xfrm>
            <a:off x="8098118" y="278258"/>
            <a:ext cx="4013272" cy="1692681"/>
            <a:chOff x="2944634" y="192982"/>
            <a:chExt cx="3355744" cy="1692681"/>
          </a:xfrm>
        </p:grpSpPr>
        <p:sp>
          <p:nvSpPr>
            <p:cNvPr id="99" name="TextBox 98">
              <a:extLst>
                <a:ext uri="{FF2B5EF4-FFF2-40B4-BE49-F238E27FC236}">
                  <a16:creationId xmlns:a16="http://schemas.microsoft.com/office/drawing/2014/main" id="{6129491D-9963-6843-950B-BD6E2408CE19}"/>
                </a:ext>
              </a:extLst>
            </p:cNvPr>
            <p:cNvSpPr txBox="1"/>
            <p:nvPr/>
          </p:nvSpPr>
          <p:spPr>
            <a:xfrm>
              <a:off x="3048878" y="962333"/>
              <a:ext cx="3251500" cy="923330"/>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Data</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synchronization</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protocol</a:t>
              </a:r>
              <a:endParaRPr lang="ko-KR" altLang="en-US" sz="2700" b="1" dirty="0">
                <a:solidFill>
                  <a:schemeClr val="bg1"/>
                </a:solidFill>
                <a:cs typeface="Arial" pitchFamily="34" charset="0"/>
              </a:endParaRPr>
            </a:p>
          </p:txBody>
        </p:sp>
        <p:sp>
          <p:nvSpPr>
            <p:cNvPr id="100" name="TextBox 99">
              <a:extLst>
                <a:ext uri="{FF2B5EF4-FFF2-40B4-BE49-F238E27FC236}">
                  <a16:creationId xmlns:a16="http://schemas.microsoft.com/office/drawing/2014/main" id="{953916DA-2F0D-6C46-8AEF-D7D7C0BD0E1E}"/>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pic>
        <p:nvPicPr>
          <p:cNvPr id="102" name="Graphic 101" descr="Wireless">
            <a:extLst>
              <a:ext uri="{FF2B5EF4-FFF2-40B4-BE49-F238E27FC236}">
                <a16:creationId xmlns:a16="http://schemas.microsoft.com/office/drawing/2014/main" id="{16A684EE-824F-3F40-A374-70BA180669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10644469" y="2060008"/>
            <a:ext cx="544545" cy="506714"/>
          </a:xfrm>
          <a:prstGeom prst="rect">
            <a:avLst/>
          </a:prstGeom>
        </p:spPr>
      </p:pic>
      <p:pic>
        <p:nvPicPr>
          <p:cNvPr id="103" name="Graphic 102" descr="Wireless">
            <a:extLst>
              <a:ext uri="{FF2B5EF4-FFF2-40B4-BE49-F238E27FC236}">
                <a16:creationId xmlns:a16="http://schemas.microsoft.com/office/drawing/2014/main" id="{02B05515-313B-0E44-BEF2-441CD534985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8847706" y="2922818"/>
            <a:ext cx="544545" cy="506714"/>
          </a:xfrm>
          <a:prstGeom prst="rect">
            <a:avLst/>
          </a:prstGeom>
        </p:spPr>
      </p:pic>
      <p:pic>
        <p:nvPicPr>
          <p:cNvPr id="104" name="Graphic 103" descr="Wireless">
            <a:extLst>
              <a:ext uri="{FF2B5EF4-FFF2-40B4-BE49-F238E27FC236}">
                <a16:creationId xmlns:a16="http://schemas.microsoft.com/office/drawing/2014/main" id="{B6159958-A429-C64A-9513-8600FEB3E78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29794" y="3321328"/>
            <a:ext cx="506714" cy="544545"/>
          </a:xfrm>
          <a:prstGeom prst="rect">
            <a:avLst/>
          </a:prstGeom>
        </p:spPr>
      </p:pic>
      <p:pic>
        <p:nvPicPr>
          <p:cNvPr id="105" name="Graphic 104" descr="Wireless">
            <a:extLst>
              <a:ext uri="{FF2B5EF4-FFF2-40B4-BE49-F238E27FC236}">
                <a16:creationId xmlns:a16="http://schemas.microsoft.com/office/drawing/2014/main" id="{18058F18-D622-7543-9CE5-1B8FFE751C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9452861" y="2117706"/>
            <a:ext cx="506714" cy="544545"/>
          </a:xfrm>
          <a:prstGeom prst="rect">
            <a:avLst/>
          </a:prstGeom>
        </p:spPr>
      </p:pic>
      <p:pic>
        <p:nvPicPr>
          <p:cNvPr id="106" name="Graphic 105" descr="Wireless">
            <a:extLst>
              <a:ext uri="{FF2B5EF4-FFF2-40B4-BE49-F238E27FC236}">
                <a16:creationId xmlns:a16="http://schemas.microsoft.com/office/drawing/2014/main" id="{C31D5D5F-F076-CA46-948C-47ECD0B5305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10065091" y="2549790"/>
            <a:ext cx="544545" cy="506714"/>
          </a:xfrm>
          <a:prstGeom prst="rect">
            <a:avLst/>
          </a:prstGeom>
        </p:spPr>
      </p:pic>
      <p:cxnSp>
        <p:nvCxnSpPr>
          <p:cNvPr id="107" name="Straight Connector 106">
            <a:extLst>
              <a:ext uri="{FF2B5EF4-FFF2-40B4-BE49-F238E27FC236}">
                <a16:creationId xmlns:a16="http://schemas.microsoft.com/office/drawing/2014/main" id="{3B7FA24D-202F-E649-8FE1-C873185A35A8}"/>
              </a:ext>
            </a:extLst>
          </p:cNvPr>
          <p:cNvCxnSpPr>
            <a:cxnSpLocks/>
            <a:stCxn id="105" idx="1"/>
            <a:endCxn id="103" idx="1"/>
          </p:cNvCxnSpPr>
          <p:nvPr/>
        </p:nvCxnSpPr>
        <p:spPr>
          <a:xfrm flipH="1">
            <a:off x="9163584" y="2553226"/>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6CAC3C2-DDE4-564F-8764-E149756A0E64}"/>
              </a:ext>
            </a:extLst>
          </p:cNvPr>
          <p:cNvCxnSpPr>
            <a:cxnSpLocks/>
          </p:cNvCxnSpPr>
          <p:nvPr/>
        </p:nvCxnSpPr>
        <p:spPr>
          <a:xfrm flipH="1" flipV="1">
            <a:off x="9398852" y="3332110"/>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C0F7BA9-3EEC-734E-BD7F-BF60C4A8B5C5}"/>
              </a:ext>
            </a:extLst>
          </p:cNvPr>
          <p:cNvCxnSpPr>
            <a:cxnSpLocks/>
            <a:stCxn id="104" idx="3"/>
            <a:endCxn id="102" idx="1"/>
          </p:cNvCxnSpPr>
          <p:nvPr/>
        </p:nvCxnSpPr>
        <p:spPr>
          <a:xfrm flipV="1">
            <a:off x="10836508" y="2579381"/>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3C4CF39-0E6B-8744-BBE1-C5542A05FFB8}"/>
              </a:ext>
            </a:extLst>
          </p:cNvPr>
          <p:cNvCxnSpPr>
            <a:cxnSpLocks/>
            <a:stCxn id="106" idx="0"/>
          </p:cNvCxnSpPr>
          <p:nvPr/>
        </p:nvCxnSpPr>
        <p:spPr>
          <a:xfrm flipV="1">
            <a:off x="10568382" y="2497973"/>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28E7C02-9229-0744-A29D-354932386496}"/>
              </a:ext>
            </a:extLst>
          </p:cNvPr>
          <p:cNvCxnSpPr>
            <a:cxnSpLocks/>
          </p:cNvCxnSpPr>
          <p:nvPr/>
        </p:nvCxnSpPr>
        <p:spPr>
          <a:xfrm flipH="1" flipV="1">
            <a:off x="9897574" y="2515201"/>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6D0C267D-FB89-D843-94CD-2A053CFC7616}"/>
              </a:ext>
            </a:extLst>
          </p:cNvPr>
          <p:cNvSpPr/>
          <p:nvPr/>
        </p:nvSpPr>
        <p:spPr>
          <a:xfrm>
            <a:off x="3893790" y="202210"/>
            <a:ext cx="4047989" cy="4093343"/>
          </a:xfrm>
          <a:prstGeom prst="rect">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65008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10868A9-F779-124F-9BD1-D5D1FD3D3F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8702" y="4911479"/>
            <a:ext cx="9466424" cy="1046289"/>
          </a:xfrm>
          <a:prstGeom prst="rect">
            <a:avLst/>
          </a:prstGeom>
        </p:spPr>
      </p:pic>
      <p:pic>
        <p:nvPicPr>
          <p:cNvPr id="11" name="Graphic 10" descr="Car">
            <a:extLst>
              <a:ext uri="{FF2B5EF4-FFF2-40B4-BE49-F238E27FC236}">
                <a16:creationId xmlns:a16="http://schemas.microsoft.com/office/drawing/2014/main" id="{43DB510D-F249-D947-95A4-6A26C50A25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63748" y="1897381"/>
            <a:ext cx="914400" cy="914400"/>
          </a:xfrm>
          <a:prstGeom prst="rect">
            <a:avLst/>
          </a:prstGeom>
        </p:spPr>
      </p:pic>
      <p:pic>
        <p:nvPicPr>
          <p:cNvPr id="12" name="Graphic 11" descr="Wireless">
            <a:extLst>
              <a:ext uri="{FF2B5EF4-FFF2-40B4-BE49-F238E27FC236}">
                <a16:creationId xmlns:a16="http://schemas.microsoft.com/office/drawing/2014/main" id="{71CDF04C-EE0C-BF41-82E6-20DFEC272CC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9710015" y="1440765"/>
            <a:ext cx="720031" cy="720031"/>
          </a:xfrm>
          <a:prstGeom prst="rect">
            <a:avLst/>
          </a:prstGeom>
        </p:spPr>
      </p:pic>
      <p:pic>
        <p:nvPicPr>
          <p:cNvPr id="13" name="Graphic 12" descr="Wireless">
            <a:extLst>
              <a:ext uri="{FF2B5EF4-FFF2-40B4-BE49-F238E27FC236}">
                <a16:creationId xmlns:a16="http://schemas.microsoft.com/office/drawing/2014/main" id="{47A56690-3333-9740-BC48-977D18E2F84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7156847" y="2581625"/>
            <a:ext cx="720031" cy="720031"/>
          </a:xfrm>
          <a:prstGeom prst="rect">
            <a:avLst/>
          </a:prstGeom>
        </p:spPr>
      </p:pic>
      <p:pic>
        <p:nvPicPr>
          <p:cNvPr id="14" name="Graphic 13" descr="Wireless">
            <a:extLst>
              <a:ext uri="{FF2B5EF4-FFF2-40B4-BE49-F238E27FC236}">
                <a16:creationId xmlns:a16="http://schemas.microsoft.com/office/drawing/2014/main" id="{DE33B375-1410-E84E-B82C-26E82835458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235989" y="3133572"/>
            <a:ext cx="720031" cy="720031"/>
          </a:xfrm>
          <a:prstGeom prst="rect">
            <a:avLst/>
          </a:prstGeom>
        </p:spPr>
      </p:pic>
      <p:sp>
        <p:nvSpPr>
          <p:cNvPr id="51" name="TextBox 50">
            <a:extLst>
              <a:ext uri="{FF2B5EF4-FFF2-40B4-BE49-F238E27FC236}">
                <a16:creationId xmlns:a16="http://schemas.microsoft.com/office/drawing/2014/main" id="{A7AD1C07-9FF6-8C4B-8F85-0A778097024B}"/>
              </a:ext>
            </a:extLst>
          </p:cNvPr>
          <p:cNvSpPr txBox="1"/>
          <p:nvPr/>
        </p:nvSpPr>
        <p:spPr>
          <a:xfrm>
            <a:off x="6141914" y="2985756"/>
            <a:ext cx="1301072"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(x</a:t>
            </a:r>
            <a:r>
              <a:rPr lang="en-US" altLang="zh-TW" sz="2700" b="1" baseline="-25000" dirty="0">
                <a:solidFill>
                  <a:schemeClr val="bg1"/>
                </a:solidFill>
                <a:cs typeface="Arial" pitchFamily="34" charset="0"/>
              </a:rPr>
              <a:t>1</a:t>
            </a:r>
            <a:r>
              <a:rPr lang="en-US" altLang="zh-TW" sz="2700" b="1" dirty="0">
                <a:solidFill>
                  <a:schemeClr val="bg1"/>
                </a:solidFill>
                <a:cs typeface="Arial" pitchFamily="34" charset="0"/>
              </a:rPr>
              <a:t>,y</a:t>
            </a:r>
            <a:r>
              <a:rPr lang="en-US" altLang="zh-TW" sz="2700" b="1" baseline="-25000" dirty="0">
                <a:solidFill>
                  <a:schemeClr val="bg1"/>
                </a:solidFill>
                <a:cs typeface="Arial" pitchFamily="34" charset="0"/>
              </a:rPr>
              <a:t>1</a:t>
            </a:r>
            <a:r>
              <a:rPr lang="en-US" altLang="zh-TW" sz="2700" b="1" dirty="0">
                <a:solidFill>
                  <a:schemeClr val="bg1"/>
                </a:solidFill>
                <a:cs typeface="Arial" pitchFamily="34" charset="0"/>
              </a:rPr>
              <a:t>)</a:t>
            </a:r>
            <a:endParaRPr lang="ko-KR" altLang="en-US" sz="2700" b="1" dirty="0">
              <a:solidFill>
                <a:schemeClr val="bg1"/>
              </a:solidFill>
              <a:cs typeface="Arial" pitchFamily="34" charset="0"/>
            </a:endParaRPr>
          </a:p>
        </p:txBody>
      </p:sp>
      <p:sp>
        <p:nvSpPr>
          <p:cNvPr id="58" name="TextBox 57">
            <a:extLst>
              <a:ext uri="{FF2B5EF4-FFF2-40B4-BE49-F238E27FC236}">
                <a16:creationId xmlns:a16="http://schemas.microsoft.com/office/drawing/2014/main" id="{31FB066C-31D0-6745-A4BE-9E292B2C2AD7}"/>
              </a:ext>
            </a:extLst>
          </p:cNvPr>
          <p:cNvSpPr txBox="1"/>
          <p:nvPr/>
        </p:nvSpPr>
        <p:spPr>
          <a:xfrm>
            <a:off x="10214740" y="1043630"/>
            <a:ext cx="1301072"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(x</a:t>
            </a:r>
            <a:r>
              <a:rPr lang="en-US" altLang="zh-TW" sz="2700" b="1" baseline="-25000" dirty="0">
                <a:solidFill>
                  <a:schemeClr val="bg1"/>
                </a:solidFill>
                <a:cs typeface="Arial" pitchFamily="34" charset="0"/>
              </a:rPr>
              <a:t>2</a:t>
            </a:r>
            <a:r>
              <a:rPr lang="en-US" altLang="zh-TW" sz="2700" b="1" dirty="0">
                <a:solidFill>
                  <a:schemeClr val="bg1"/>
                </a:solidFill>
                <a:cs typeface="Arial" pitchFamily="34" charset="0"/>
              </a:rPr>
              <a:t>,y</a:t>
            </a:r>
            <a:r>
              <a:rPr lang="en-US" altLang="zh-TW" sz="2700" b="1" baseline="-25000" dirty="0">
                <a:solidFill>
                  <a:schemeClr val="bg1"/>
                </a:solidFill>
                <a:cs typeface="Arial" pitchFamily="34" charset="0"/>
              </a:rPr>
              <a:t>2</a:t>
            </a:r>
            <a:r>
              <a:rPr lang="en-US" altLang="zh-TW" sz="2700" b="1" dirty="0">
                <a:solidFill>
                  <a:schemeClr val="bg1"/>
                </a:solidFill>
                <a:cs typeface="Arial" pitchFamily="34" charset="0"/>
              </a:rPr>
              <a:t>)</a:t>
            </a:r>
            <a:endParaRPr lang="ko-KR" altLang="en-US" sz="2700" b="1" dirty="0">
              <a:solidFill>
                <a:schemeClr val="bg1"/>
              </a:solidFill>
              <a:cs typeface="Arial" pitchFamily="34" charset="0"/>
            </a:endParaRPr>
          </a:p>
        </p:txBody>
      </p:sp>
      <p:sp>
        <p:nvSpPr>
          <p:cNvPr id="61" name="TextBox 60">
            <a:extLst>
              <a:ext uri="{FF2B5EF4-FFF2-40B4-BE49-F238E27FC236}">
                <a16:creationId xmlns:a16="http://schemas.microsoft.com/office/drawing/2014/main" id="{F9BB1003-C966-CB4F-A3F0-5DCB79528D82}"/>
              </a:ext>
            </a:extLst>
          </p:cNvPr>
          <p:cNvSpPr txBox="1"/>
          <p:nvPr/>
        </p:nvSpPr>
        <p:spPr>
          <a:xfrm>
            <a:off x="8295327" y="1598050"/>
            <a:ext cx="1301072" cy="507831"/>
          </a:xfrm>
          <a:prstGeom prst="rect">
            <a:avLst/>
          </a:prstGeom>
          <a:noFill/>
        </p:spPr>
        <p:txBody>
          <a:bodyPr wrap="square" lIns="108000" rIns="108000" rtlCol="0">
            <a:spAutoFit/>
          </a:bodyPr>
          <a:lstStyle/>
          <a:p>
            <a:r>
              <a:rPr lang="en-US" altLang="zh-TW" sz="2700" b="1" dirty="0">
                <a:solidFill>
                  <a:schemeClr val="accent6">
                    <a:lumMod val="60000"/>
                    <a:lumOff val="40000"/>
                  </a:schemeClr>
                </a:solidFill>
                <a:cs typeface="Arial" pitchFamily="34" charset="0"/>
              </a:rPr>
              <a:t>(x,</a:t>
            </a:r>
            <a:r>
              <a:rPr lang="zh-TW" altLang="en-US" sz="2700" b="1" dirty="0">
                <a:solidFill>
                  <a:schemeClr val="accent6">
                    <a:lumMod val="60000"/>
                    <a:lumOff val="40000"/>
                  </a:schemeClr>
                </a:solidFill>
                <a:cs typeface="Arial" pitchFamily="34" charset="0"/>
              </a:rPr>
              <a:t> </a:t>
            </a:r>
            <a:r>
              <a:rPr lang="en-US" altLang="zh-TW" sz="2700" b="1" dirty="0">
                <a:solidFill>
                  <a:schemeClr val="accent6">
                    <a:lumMod val="60000"/>
                    <a:lumOff val="40000"/>
                  </a:schemeClr>
                </a:solidFill>
                <a:cs typeface="Arial" pitchFamily="34" charset="0"/>
              </a:rPr>
              <a:t>y)</a:t>
            </a:r>
            <a:endParaRPr lang="ko-KR" altLang="en-US" sz="2700" b="1" dirty="0">
              <a:solidFill>
                <a:schemeClr val="accent6">
                  <a:lumMod val="60000"/>
                  <a:lumOff val="40000"/>
                </a:schemeClr>
              </a:solidFill>
              <a:cs typeface="Arial" pitchFamily="34" charset="0"/>
            </a:endParaRPr>
          </a:p>
        </p:txBody>
      </p:sp>
      <p:sp>
        <p:nvSpPr>
          <p:cNvPr id="63" name="TextBox 62">
            <a:extLst>
              <a:ext uri="{FF2B5EF4-FFF2-40B4-BE49-F238E27FC236}">
                <a16:creationId xmlns:a16="http://schemas.microsoft.com/office/drawing/2014/main" id="{DE268263-4463-EB4C-AB7E-954B19C65ED3}"/>
              </a:ext>
            </a:extLst>
          </p:cNvPr>
          <p:cNvSpPr txBox="1"/>
          <p:nvPr/>
        </p:nvSpPr>
        <p:spPr>
          <a:xfrm>
            <a:off x="9847972" y="3504712"/>
            <a:ext cx="1301072"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(x</a:t>
            </a:r>
            <a:r>
              <a:rPr lang="en-US" altLang="zh-TW" sz="2700" b="1" baseline="-25000" dirty="0">
                <a:solidFill>
                  <a:schemeClr val="bg1"/>
                </a:solidFill>
                <a:cs typeface="Arial" pitchFamily="34" charset="0"/>
              </a:rPr>
              <a:t>3</a:t>
            </a:r>
            <a:r>
              <a:rPr lang="en-US" altLang="zh-TW" sz="2700" b="1" dirty="0">
                <a:solidFill>
                  <a:schemeClr val="bg1"/>
                </a:solidFill>
                <a:cs typeface="Arial" pitchFamily="34" charset="0"/>
              </a:rPr>
              <a:t>,y</a:t>
            </a:r>
            <a:r>
              <a:rPr lang="en-US" altLang="zh-TW" sz="2700" b="1" baseline="-25000" dirty="0">
                <a:solidFill>
                  <a:schemeClr val="bg1"/>
                </a:solidFill>
                <a:cs typeface="Arial" pitchFamily="34" charset="0"/>
              </a:rPr>
              <a:t>3</a:t>
            </a:r>
            <a:r>
              <a:rPr lang="en-US" altLang="zh-TW" sz="2700" b="1" dirty="0">
                <a:solidFill>
                  <a:schemeClr val="bg1"/>
                </a:solidFill>
                <a:cs typeface="Arial" pitchFamily="34" charset="0"/>
              </a:rPr>
              <a:t>)</a:t>
            </a:r>
            <a:endParaRPr lang="ko-KR" altLang="en-US" sz="2700" b="1" dirty="0">
              <a:solidFill>
                <a:schemeClr val="bg1"/>
              </a:solidFill>
              <a:cs typeface="Arial" pitchFamily="34" charset="0"/>
            </a:endParaRPr>
          </a:p>
        </p:txBody>
      </p:sp>
      <p:cxnSp>
        <p:nvCxnSpPr>
          <p:cNvPr id="64" name="Straight Arrow Connector 63">
            <a:extLst>
              <a:ext uri="{FF2B5EF4-FFF2-40B4-BE49-F238E27FC236}">
                <a16:creationId xmlns:a16="http://schemas.microsoft.com/office/drawing/2014/main" id="{5F054279-E66F-E94A-80B8-B305753B623B}"/>
              </a:ext>
            </a:extLst>
          </p:cNvPr>
          <p:cNvCxnSpPr>
            <a:cxnSpLocks/>
          </p:cNvCxnSpPr>
          <p:nvPr/>
        </p:nvCxnSpPr>
        <p:spPr>
          <a:xfrm flipV="1">
            <a:off x="7376849" y="2529912"/>
            <a:ext cx="1042958" cy="544208"/>
          </a:xfrm>
          <a:prstGeom prst="straightConnector1">
            <a:avLst/>
          </a:prstGeom>
          <a:ln w="57150">
            <a:solidFill>
              <a:srgbClr val="FF0000"/>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75827A54-436E-A443-9D07-99E575C25B19}"/>
              </a:ext>
            </a:extLst>
          </p:cNvPr>
          <p:cNvCxnSpPr>
            <a:cxnSpLocks/>
          </p:cNvCxnSpPr>
          <p:nvPr/>
        </p:nvCxnSpPr>
        <p:spPr>
          <a:xfrm flipH="1" flipV="1">
            <a:off x="8874375" y="2530663"/>
            <a:ext cx="785360" cy="1043754"/>
          </a:xfrm>
          <a:prstGeom prst="straightConnector1">
            <a:avLst/>
          </a:prstGeom>
          <a:ln w="57150">
            <a:solidFill>
              <a:srgbClr val="FF0000"/>
            </a:solidFill>
            <a:headEnd type="stealth"/>
            <a:tailEnd type="stealth"/>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65CBE2CE-73E0-E048-8FA0-168046613CB2}"/>
              </a:ext>
            </a:extLst>
          </p:cNvPr>
          <p:cNvCxnSpPr>
            <a:cxnSpLocks/>
          </p:cNvCxnSpPr>
          <p:nvPr/>
        </p:nvCxnSpPr>
        <p:spPr>
          <a:xfrm flipH="1">
            <a:off x="9191304" y="1668348"/>
            <a:ext cx="920571" cy="603652"/>
          </a:xfrm>
          <a:prstGeom prst="straightConnector1">
            <a:avLst/>
          </a:prstGeom>
          <a:ln w="57150">
            <a:solidFill>
              <a:srgbClr val="FF0000"/>
            </a:solidFill>
            <a:headEnd type="stealth"/>
            <a:tailEnd type="stealt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4" name="TextBox 73">
                <a:extLst>
                  <a:ext uri="{FF2B5EF4-FFF2-40B4-BE49-F238E27FC236}">
                    <a16:creationId xmlns:a16="http://schemas.microsoft.com/office/drawing/2014/main" id="{75736C3A-37AC-C148-8078-596DAA02DC98}"/>
                  </a:ext>
                </a:extLst>
              </p:cNvPr>
              <p:cNvSpPr txBox="1"/>
              <p:nvPr/>
            </p:nvSpPr>
            <p:spPr>
              <a:xfrm>
                <a:off x="7873264" y="2749715"/>
                <a:ext cx="1301072" cy="507831"/>
              </a:xfrm>
              <a:prstGeom prst="rect">
                <a:avLst/>
              </a:prstGeom>
              <a:noFill/>
            </p:spPr>
            <p:txBody>
              <a:bodyPr wrap="square" lIns="108000" rIns="108000" rtlCol="0">
                <a:spAutoFit/>
              </a:bodyPr>
              <a:lstStyle/>
              <a:p>
                <a:r>
                  <a:rPr lang="en-US" altLang="zh-TW" sz="2700" b="1" dirty="0">
                    <a:solidFill>
                      <a:srgbClr val="FF0000"/>
                    </a:solidFill>
                    <a:cs typeface="Arial" pitchFamily="34" charset="0"/>
                  </a:rPr>
                  <a:t>R</a:t>
                </a:r>
                <a:r>
                  <a:rPr lang="en-US" altLang="zh-TW" sz="2700" b="1" baseline="-25000" dirty="0">
                    <a:solidFill>
                      <a:srgbClr val="FF0000"/>
                    </a:solidFill>
                    <a:cs typeface="Arial" pitchFamily="34" charset="0"/>
                  </a:rPr>
                  <a:t>1</a:t>
                </a:r>
                <a:r>
                  <a:rPr lang="en-US" altLang="zh-TW" sz="2700" b="1" dirty="0">
                    <a:solidFill>
                      <a:srgbClr val="FF0000"/>
                    </a:solidFill>
                    <a:cs typeface="Arial" pitchFamily="34" charset="0"/>
                  </a:rPr>
                  <a:t>+</a:t>
                </a:r>
                <a14:m>
                  <m:oMath xmlns:m="http://schemas.openxmlformats.org/officeDocument/2006/math">
                    <m:r>
                      <a:rPr lang="en-US" altLang="zh-TW" sz="2700" b="1" i="1" smtClean="0">
                        <a:solidFill>
                          <a:srgbClr val="FF0000"/>
                        </a:solidFill>
                        <a:latin typeface="Cambria Math" panose="02040503050406030204" pitchFamily="18" charset="0"/>
                        <a:ea typeface="Cambria Math" panose="02040503050406030204" pitchFamily="18" charset="0"/>
                        <a:cs typeface="Arial" pitchFamily="34" charset="0"/>
                      </a:rPr>
                      <m:t>𝝈</m:t>
                    </m:r>
                  </m:oMath>
                </a14:m>
                <a:r>
                  <a:rPr lang="en-US" altLang="zh-TW" sz="2700" b="1" baseline="-25000" dirty="0">
                    <a:solidFill>
                      <a:srgbClr val="FF0000"/>
                    </a:solidFill>
                    <a:cs typeface="Arial" pitchFamily="34" charset="0"/>
                  </a:rPr>
                  <a:t>1</a:t>
                </a:r>
                <a:endParaRPr lang="ko-KR" altLang="en-US" sz="2700" b="1" baseline="-25000" dirty="0">
                  <a:solidFill>
                    <a:srgbClr val="FF0000"/>
                  </a:solidFill>
                  <a:cs typeface="Arial" pitchFamily="34" charset="0"/>
                </a:endParaRPr>
              </a:p>
            </p:txBody>
          </p:sp>
        </mc:Choice>
        <mc:Fallback xmlns="">
          <p:sp>
            <p:nvSpPr>
              <p:cNvPr id="74" name="TextBox 73">
                <a:extLst>
                  <a:ext uri="{FF2B5EF4-FFF2-40B4-BE49-F238E27FC236}">
                    <a16:creationId xmlns:a16="http://schemas.microsoft.com/office/drawing/2014/main" id="{75736C3A-37AC-C148-8078-596DAA02DC98}"/>
                  </a:ext>
                </a:extLst>
              </p:cNvPr>
              <p:cNvSpPr txBox="1">
                <a:spLocks noRot="1" noChangeAspect="1" noMove="1" noResize="1" noEditPoints="1" noAdjustHandles="1" noChangeArrowheads="1" noChangeShapeType="1" noTextEdit="1"/>
              </p:cNvSpPr>
              <p:nvPr/>
            </p:nvSpPr>
            <p:spPr>
              <a:xfrm>
                <a:off x="7873264" y="2749715"/>
                <a:ext cx="1301072" cy="507831"/>
              </a:xfrm>
              <a:prstGeom prst="rect">
                <a:avLst/>
              </a:prstGeom>
              <a:blipFill>
                <a:blip r:embed="rId7"/>
                <a:stretch>
                  <a:fillRect l="-6796" t="-12500" b="-3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TextBox 74">
                <a:extLst>
                  <a:ext uri="{FF2B5EF4-FFF2-40B4-BE49-F238E27FC236}">
                    <a16:creationId xmlns:a16="http://schemas.microsoft.com/office/drawing/2014/main" id="{0EC08F50-BBFB-6942-8968-C37F0AA8785E}"/>
                  </a:ext>
                </a:extLst>
              </p:cNvPr>
              <p:cNvSpPr txBox="1"/>
              <p:nvPr/>
            </p:nvSpPr>
            <p:spPr>
              <a:xfrm>
                <a:off x="9197436" y="2637911"/>
                <a:ext cx="1301072" cy="507831"/>
              </a:xfrm>
              <a:prstGeom prst="rect">
                <a:avLst/>
              </a:prstGeom>
              <a:noFill/>
            </p:spPr>
            <p:txBody>
              <a:bodyPr wrap="square" lIns="108000" rIns="108000" rtlCol="0">
                <a:spAutoFit/>
              </a:bodyPr>
              <a:lstStyle/>
              <a:p>
                <a:r>
                  <a:rPr lang="en-US" altLang="zh-TW" sz="2700" b="1" dirty="0">
                    <a:solidFill>
                      <a:srgbClr val="FF0000"/>
                    </a:solidFill>
                    <a:cs typeface="Arial" pitchFamily="34" charset="0"/>
                  </a:rPr>
                  <a:t>R</a:t>
                </a:r>
                <a:r>
                  <a:rPr lang="en-US" altLang="zh-TW" sz="2700" b="1" baseline="-25000" dirty="0">
                    <a:solidFill>
                      <a:srgbClr val="FF0000"/>
                    </a:solidFill>
                    <a:cs typeface="Arial" pitchFamily="34" charset="0"/>
                  </a:rPr>
                  <a:t>3</a:t>
                </a:r>
                <a:r>
                  <a:rPr lang="en-US" altLang="zh-TW" sz="2700" b="1" dirty="0">
                    <a:solidFill>
                      <a:srgbClr val="FF0000"/>
                    </a:solidFill>
                    <a:cs typeface="Arial" pitchFamily="34" charset="0"/>
                  </a:rPr>
                  <a:t> +</a:t>
                </a:r>
                <a14:m>
                  <m:oMath xmlns:m="http://schemas.openxmlformats.org/officeDocument/2006/math">
                    <m:r>
                      <a:rPr lang="en-US" altLang="zh-TW" sz="2700" b="1" i="1" smtClean="0">
                        <a:solidFill>
                          <a:srgbClr val="FF0000"/>
                        </a:solidFill>
                        <a:latin typeface="Cambria Math" panose="02040503050406030204" pitchFamily="18" charset="0"/>
                        <a:ea typeface="Cambria Math" panose="02040503050406030204" pitchFamily="18" charset="0"/>
                        <a:cs typeface="Arial" pitchFamily="34" charset="0"/>
                      </a:rPr>
                      <m:t>𝝈</m:t>
                    </m:r>
                  </m:oMath>
                </a14:m>
                <a:r>
                  <a:rPr lang="en-US" altLang="zh-TW" sz="2700" b="1" baseline="-25000" dirty="0">
                    <a:solidFill>
                      <a:srgbClr val="FF0000"/>
                    </a:solidFill>
                    <a:cs typeface="Arial" pitchFamily="34" charset="0"/>
                  </a:rPr>
                  <a:t>3</a:t>
                </a:r>
                <a:endParaRPr lang="ko-KR" altLang="en-US" sz="2700" b="1" baseline="-25000" dirty="0">
                  <a:solidFill>
                    <a:srgbClr val="FF0000"/>
                  </a:solidFill>
                  <a:cs typeface="Arial" pitchFamily="34" charset="0"/>
                </a:endParaRPr>
              </a:p>
            </p:txBody>
          </p:sp>
        </mc:Choice>
        <mc:Fallback xmlns="">
          <p:sp>
            <p:nvSpPr>
              <p:cNvPr id="75" name="TextBox 74">
                <a:extLst>
                  <a:ext uri="{FF2B5EF4-FFF2-40B4-BE49-F238E27FC236}">
                    <a16:creationId xmlns:a16="http://schemas.microsoft.com/office/drawing/2014/main" id="{0EC08F50-BBFB-6942-8968-C37F0AA8785E}"/>
                  </a:ext>
                </a:extLst>
              </p:cNvPr>
              <p:cNvSpPr txBox="1">
                <a:spLocks noRot="1" noChangeAspect="1" noMove="1" noResize="1" noEditPoints="1" noAdjustHandles="1" noChangeArrowheads="1" noChangeShapeType="1" noTextEdit="1"/>
              </p:cNvSpPr>
              <p:nvPr/>
            </p:nvSpPr>
            <p:spPr>
              <a:xfrm>
                <a:off x="9197436" y="2637911"/>
                <a:ext cx="1301072" cy="507831"/>
              </a:xfrm>
              <a:prstGeom prst="rect">
                <a:avLst/>
              </a:prstGeom>
              <a:blipFill>
                <a:blip r:embed="rId8"/>
                <a:stretch>
                  <a:fillRect l="-6731" t="-9756" b="-268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6" name="TextBox 75">
                <a:extLst>
                  <a:ext uri="{FF2B5EF4-FFF2-40B4-BE49-F238E27FC236}">
                    <a16:creationId xmlns:a16="http://schemas.microsoft.com/office/drawing/2014/main" id="{EB629EC9-0091-8B48-9EF7-4507086D1745}"/>
                  </a:ext>
                </a:extLst>
              </p:cNvPr>
              <p:cNvSpPr txBox="1"/>
              <p:nvPr/>
            </p:nvSpPr>
            <p:spPr>
              <a:xfrm>
                <a:off x="9455168" y="1981297"/>
                <a:ext cx="1301072" cy="507831"/>
              </a:xfrm>
              <a:prstGeom prst="rect">
                <a:avLst/>
              </a:prstGeom>
              <a:noFill/>
            </p:spPr>
            <p:txBody>
              <a:bodyPr wrap="square" lIns="108000" rIns="108000" rtlCol="0">
                <a:spAutoFit/>
              </a:bodyPr>
              <a:lstStyle/>
              <a:p>
                <a:r>
                  <a:rPr lang="en-US" altLang="zh-TW" sz="2700" b="1" dirty="0">
                    <a:solidFill>
                      <a:srgbClr val="FF0000"/>
                    </a:solidFill>
                    <a:cs typeface="Arial" pitchFamily="34" charset="0"/>
                  </a:rPr>
                  <a:t>R</a:t>
                </a:r>
                <a:r>
                  <a:rPr lang="en-US" altLang="zh-TW" sz="2700" b="1" baseline="-25000" dirty="0">
                    <a:solidFill>
                      <a:srgbClr val="FF0000"/>
                    </a:solidFill>
                    <a:cs typeface="Arial" pitchFamily="34" charset="0"/>
                  </a:rPr>
                  <a:t>2</a:t>
                </a:r>
                <a:r>
                  <a:rPr lang="en-US" altLang="zh-TW" sz="2700" b="1" dirty="0">
                    <a:solidFill>
                      <a:srgbClr val="FF0000"/>
                    </a:solidFill>
                    <a:cs typeface="Arial" pitchFamily="34" charset="0"/>
                  </a:rPr>
                  <a:t> +</a:t>
                </a:r>
                <a14:m>
                  <m:oMath xmlns:m="http://schemas.openxmlformats.org/officeDocument/2006/math">
                    <m:r>
                      <a:rPr lang="en-US" altLang="zh-TW" sz="2700" b="1" i="1">
                        <a:solidFill>
                          <a:srgbClr val="FF0000"/>
                        </a:solidFill>
                        <a:latin typeface="Cambria Math" panose="02040503050406030204" pitchFamily="18" charset="0"/>
                        <a:ea typeface="Cambria Math" panose="02040503050406030204" pitchFamily="18" charset="0"/>
                        <a:cs typeface="Arial" pitchFamily="34" charset="0"/>
                      </a:rPr>
                      <m:t>𝝈</m:t>
                    </m:r>
                  </m:oMath>
                </a14:m>
                <a:r>
                  <a:rPr lang="en-US" altLang="zh-TW" sz="2700" b="1" baseline="-25000" dirty="0">
                    <a:solidFill>
                      <a:srgbClr val="FF0000"/>
                    </a:solidFill>
                    <a:cs typeface="Arial" pitchFamily="34" charset="0"/>
                  </a:rPr>
                  <a:t>2</a:t>
                </a:r>
                <a:endParaRPr lang="ko-KR" altLang="en-US" sz="2700" b="1" baseline="-25000" dirty="0">
                  <a:solidFill>
                    <a:srgbClr val="FF0000"/>
                  </a:solidFill>
                  <a:cs typeface="Arial" pitchFamily="34" charset="0"/>
                </a:endParaRPr>
              </a:p>
            </p:txBody>
          </p:sp>
        </mc:Choice>
        <mc:Fallback xmlns="">
          <p:sp>
            <p:nvSpPr>
              <p:cNvPr id="76" name="TextBox 75">
                <a:extLst>
                  <a:ext uri="{FF2B5EF4-FFF2-40B4-BE49-F238E27FC236}">
                    <a16:creationId xmlns:a16="http://schemas.microsoft.com/office/drawing/2014/main" id="{EB629EC9-0091-8B48-9EF7-4507086D1745}"/>
                  </a:ext>
                </a:extLst>
              </p:cNvPr>
              <p:cNvSpPr txBox="1">
                <a:spLocks noRot="1" noChangeAspect="1" noMove="1" noResize="1" noEditPoints="1" noAdjustHandles="1" noChangeArrowheads="1" noChangeShapeType="1" noTextEdit="1"/>
              </p:cNvSpPr>
              <p:nvPr/>
            </p:nvSpPr>
            <p:spPr>
              <a:xfrm>
                <a:off x="9455168" y="1981297"/>
                <a:ext cx="1301072" cy="507831"/>
              </a:xfrm>
              <a:prstGeom prst="rect">
                <a:avLst/>
              </a:prstGeom>
              <a:blipFill>
                <a:blip r:embed="rId9"/>
                <a:stretch>
                  <a:fillRect l="-7767" t="-12500" b="-27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8" name="Rectangle 77">
                <a:extLst>
                  <a:ext uri="{FF2B5EF4-FFF2-40B4-BE49-F238E27FC236}">
                    <a16:creationId xmlns:a16="http://schemas.microsoft.com/office/drawing/2014/main" id="{989E3A00-3F0D-9647-A6F5-E3A9DDCA0D84}"/>
                  </a:ext>
                </a:extLst>
              </p:cNvPr>
              <p:cNvSpPr/>
              <p:nvPr/>
            </p:nvSpPr>
            <p:spPr>
              <a:xfrm>
                <a:off x="1587739" y="2272000"/>
                <a:ext cx="3659400" cy="1200329"/>
              </a:xfrm>
              <a:prstGeom prst="rect">
                <a:avLst/>
              </a:prstGeom>
            </p:spPr>
            <p:txBody>
              <a:bodyPr wrap="none">
                <a:spAutoFit/>
              </a:bodyPr>
              <a:lstStyle/>
              <a:p>
                <a:r>
                  <a:rPr lang="en-US" altLang="zh-TW" sz="2400" dirty="0">
                    <a:solidFill>
                      <a:schemeClr val="bg1"/>
                    </a:solidFill>
                    <a:ea typeface="Cambria Math" panose="02040503050406030204" pitchFamily="18" charset="0"/>
                    <a:cs typeface="Arial" pitchFamily="34" charset="0"/>
                  </a:rPr>
                  <a:t>Car’s</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position</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(x,</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y)</a:t>
                </a:r>
              </a:p>
              <a:p>
                <a:r>
                  <a:rPr lang="en-US" altLang="zh-TW" sz="2400" dirty="0">
                    <a:solidFill>
                      <a:schemeClr val="bg1"/>
                    </a:solidFill>
                    <a:ea typeface="Cambria Math" panose="02040503050406030204" pitchFamily="18" charset="0"/>
                    <a:cs typeface="Arial" pitchFamily="34" charset="0"/>
                  </a:rPr>
                  <a:t>Sensor’s</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position</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(x</a:t>
                </a:r>
                <a:r>
                  <a:rPr lang="en-US" altLang="zh-TW" sz="2400" baseline="-25000" dirty="0">
                    <a:solidFill>
                      <a:schemeClr val="bg1"/>
                    </a:solidFill>
                    <a:ea typeface="Cambria Math" panose="02040503050406030204" pitchFamily="18" charset="0"/>
                    <a:cs typeface="Arial" pitchFamily="34" charset="0"/>
                  </a:rPr>
                  <a:t>i</a:t>
                </a:r>
                <a:r>
                  <a:rPr lang="en-US" altLang="zh-TW" sz="2400" dirty="0">
                    <a:solidFill>
                      <a:schemeClr val="bg1"/>
                    </a:solidFill>
                    <a:ea typeface="Cambria Math" panose="02040503050406030204" pitchFamily="18" charset="0"/>
                    <a:cs typeface="Arial" pitchFamily="34" charset="0"/>
                  </a:rPr>
                  <a:t>,</a:t>
                </a:r>
                <a:r>
                  <a:rPr lang="zh-TW" altLang="en-US" sz="2400" dirty="0">
                    <a:solidFill>
                      <a:schemeClr val="bg1"/>
                    </a:solidFill>
                    <a:ea typeface="Cambria Math" panose="02040503050406030204" pitchFamily="18" charset="0"/>
                    <a:cs typeface="Arial" pitchFamily="34" charset="0"/>
                  </a:rPr>
                  <a:t> </a:t>
                </a:r>
                <a:r>
                  <a:rPr lang="en-US" altLang="zh-TW" sz="2400" dirty="0" err="1">
                    <a:solidFill>
                      <a:schemeClr val="bg1"/>
                    </a:solidFill>
                    <a:ea typeface="Cambria Math" panose="02040503050406030204" pitchFamily="18" charset="0"/>
                    <a:cs typeface="Arial" pitchFamily="34" charset="0"/>
                  </a:rPr>
                  <a:t>y</a:t>
                </a:r>
                <a:r>
                  <a:rPr lang="en-US" altLang="zh-TW" sz="2400" baseline="-25000" dirty="0" err="1">
                    <a:solidFill>
                      <a:schemeClr val="bg1"/>
                    </a:solidFill>
                    <a:ea typeface="Cambria Math" panose="02040503050406030204" pitchFamily="18" charset="0"/>
                    <a:cs typeface="Arial" pitchFamily="34" charset="0"/>
                  </a:rPr>
                  <a:t>i</a:t>
                </a:r>
                <a:r>
                  <a:rPr lang="en-US" altLang="zh-TW" sz="2400" dirty="0">
                    <a:solidFill>
                      <a:schemeClr val="bg1"/>
                    </a:solidFill>
                    <a:ea typeface="Cambria Math" panose="02040503050406030204" pitchFamily="18" charset="0"/>
                    <a:cs typeface="Arial" pitchFamily="34" charset="0"/>
                  </a:rPr>
                  <a:t>)</a:t>
                </a:r>
              </a:p>
              <a:p>
                <a:r>
                  <a:rPr lang="en-US" altLang="zh-TW" sz="2400" dirty="0">
                    <a:solidFill>
                      <a:schemeClr val="bg1"/>
                    </a:solidFill>
                    <a:ea typeface="Cambria Math" panose="02040503050406030204" pitchFamily="18" charset="0"/>
                    <a:cs typeface="Arial" pitchFamily="34" charset="0"/>
                  </a:rPr>
                  <a:t>Sensor’s</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noise</a:t>
                </a:r>
                <a:r>
                  <a:rPr lang="zh-TW" altLang="en-US" sz="2400" dirty="0">
                    <a:solidFill>
                      <a:schemeClr val="bg1"/>
                    </a:solidFill>
                    <a:ea typeface="Cambria Math" panose="02040503050406030204" pitchFamily="18" charset="0"/>
                    <a:cs typeface="Arial" pitchFamily="34" charset="0"/>
                  </a:rPr>
                  <a:t> </a:t>
                </a:r>
                <a:r>
                  <a:rPr lang="en-US" altLang="zh-TW" sz="2400" dirty="0">
                    <a:solidFill>
                      <a:schemeClr val="bg1"/>
                    </a:solidFill>
                    <a:ea typeface="Cambria Math" panose="02040503050406030204" pitchFamily="18" charset="0"/>
                    <a:cs typeface="Arial" pitchFamily="34" charset="0"/>
                  </a:rPr>
                  <a:t>=</a:t>
                </a:r>
                <a:r>
                  <a:rPr lang="zh-TW" altLang="en-US" sz="2400" dirty="0">
                    <a:solidFill>
                      <a:schemeClr val="bg1"/>
                    </a:solidFill>
                    <a:ea typeface="Cambria Math" panose="02040503050406030204" pitchFamily="18" charset="0"/>
                    <a:cs typeface="Arial" pitchFamily="34" charset="0"/>
                  </a:rPr>
                  <a:t> </a:t>
                </a:r>
                <a14:m>
                  <m:oMath xmlns:m="http://schemas.openxmlformats.org/officeDocument/2006/math">
                    <m:r>
                      <a:rPr lang="en-US" altLang="zh-TW" sz="2400" b="0" i="1" smtClean="0">
                        <a:solidFill>
                          <a:schemeClr val="bg1"/>
                        </a:solidFill>
                        <a:latin typeface="Cambria Math" panose="02040503050406030204" pitchFamily="18" charset="0"/>
                        <a:ea typeface="Cambria Math" panose="02040503050406030204" pitchFamily="18" charset="0"/>
                        <a:cs typeface="Arial" pitchFamily="34" charset="0"/>
                      </a:rPr>
                      <m:t>𝜎</m:t>
                    </m:r>
                  </m:oMath>
                </a14:m>
                <a:r>
                  <a:rPr lang="en-US" altLang="zh-TW" sz="2400" baseline="-25000" dirty="0">
                    <a:solidFill>
                      <a:schemeClr val="bg1"/>
                    </a:solidFill>
                    <a:cs typeface="Arial" pitchFamily="34" charset="0"/>
                  </a:rPr>
                  <a:t>i</a:t>
                </a:r>
              </a:p>
            </p:txBody>
          </p:sp>
        </mc:Choice>
        <mc:Fallback xmlns="">
          <p:sp>
            <p:nvSpPr>
              <p:cNvPr id="78" name="Rectangle 77">
                <a:extLst>
                  <a:ext uri="{FF2B5EF4-FFF2-40B4-BE49-F238E27FC236}">
                    <a16:creationId xmlns:a16="http://schemas.microsoft.com/office/drawing/2014/main" id="{989E3A00-3F0D-9647-A6F5-E3A9DDCA0D84}"/>
                  </a:ext>
                </a:extLst>
              </p:cNvPr>
              <p:cNvSpPr>
                <a:spLocks noRot="1" noChangeAspect="1" noMove="1" noResize="1" noEditPoints="1" noAdjustHandles="1" noChangeArrowheads="1" noChangeShapeType="1" noTextEdit="1"/>
              </p:cNvSpPr>
              <p:nvPr/>
            </p:nvSpPr>
            <p:spPr>
              <a:xfrm>
                <a:off x="1587739" y="2272000"/>
                <a:ext cx="3659400" cy="1200329"/>
              </a:xfrm>
              <a:prstGeom prst="rect">
                <a:avLst/>
              </a:prstGeom>
              <a:blipFill>
                <a:blip r:embed="rId10"/>
                <a:stretch>
                  <a:fillRect l="-2422" t="-3158" r="-1730" b="-10526"/>
                </a:stretch>
              </a:blipFill>
            </p:spPr>
            <p:txBody>
              <a:bodyPr/>
              <a:lstStyle/>
              <a:p>
                <a:r>
                  <a:rPr lang="en-US">
                    <a:noFill/>
                  </a:rPr>
                  <a:t> </a:t>
                </a:r>
              </a:p>
            </p:txBody>
          </p:sp>
        </mc:Fallback>
      </mc:AlternateContent>
      <p:grpSp>
        <p:nvGrpSpPr>
          <p:cNvPr id="79" name="Group 78">
            <a:extLst>
              <a:ext uri="{FF2B5EF4-FFF2-40B4-BE49-F238E27FC236}">
                <a16:creationId xmlns:a16="http://schemas.microsoft.com/office/drawing/2014/main" id="{3CC5B5EF-8208-524C-BA42-B354311DD1E8}"/>
              </a:ext>
            </a:extLst>
          </p:cNvPr>
          <p:cNvGrpSpPr/>
          <p:nvPr/>
        </p:nvGrpSpPr>
        <p:grpSpPr>
          <a:xfrm>
            <a:off x="738268" y="253642"/>
            <a:ext cx="6210540" cy="1672352"/>
            <a:chOff x="2944634" y="192982"/>
            <a:chExt cx="5193015" cy="1672352"/>
          </a:xfrm>
        </p:grpSpPr>
        <p:sp>
          <p:nvSpPr>
            <p:cNvPr id="80" name="TextBox 79">
              <a:extLst>
                <a:ext uri="{FF2B5EF4-FFF2-40B4-BE49-F238E27FC236}">
                  <a16:creationId xmlns:a16="http://schemas.microsoft.com/office/drawing/2014/main" id="{7733509D-ECEF-CE44-8215-870EC5C77ECB}"/>
                </a:ext>
              </a:extLst>
            </p:cNvPr>
            <p:cNvSpPr txBox="1"/>
            <p:nvPr/>
          </p:nvSpPr>
          <p:spPr>
            <a:xfrm>
              <a:off x="3085254" y="1095893"/>
              <a:ext cx="5052395" cy="769441"/>
            </a:xfrm>
            <a:prstGeom prst="rect">
              <a:avLst/>
            </a:prstGeom>
            <a:noFill/>
          </p:spPr>
          <p:txBody>
            <a:bodyPr wrap="square" lIns="108000" rIns="108000" rtlCol="0">
              <a:spAutoFit/>
            </a:bodyPr>
            <a:lstStyle/>
            <a:p>
              <a:r>
                <a:rPr lang="en-US" altLang="ko-KR" sz="4400" b="1" dirty="0">
                  <a:solidFill>
                    <a:schemeClr val="bg1"/>
                  </a:solidFill>
                  <a:cs typeface="Arial" pitchFamily="34" charset="0"/>
                </a:rPr>
                <a:t>Vehicle Localization</a:t>
              </a:r>
              <a:endParaRPr lang="ko-KR" altLang="en-US" sz="4400" b="1" dirty="0">
                <a:solidFill>
                  <a:schemeClr val="bg1"/>
                </a:solidFill>
                <a:cs typeface="Arial" pitchFamily="34" charset="0"/>
              </a:endParaRPr>
            </a:p>
          </p:txBody>
        </p:sp>
        <p:sp>
          <p:nvSpPr>
            <p:cNvPr id="81" name="TextBox 80">
              <a:extLst>
                <a:ext uri="{FF2B5EF4-FFF2-40B4-BE49-F238E27FC236}">
                  <a16:creationId xmlns:a16="http://schemas.microsoft.com/office/drawing/2014/main" id="{0AFC0C16-724B-B94E-AED5-992B8F004587}"/>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spTree>
    <p:extLst>
      <p:ext uri="{BB962C8B-B14F-4D97-AF65-F5344CB8AC3E}">
        <p14:creationId xmlns:p14="http://schemas.microsoft.com/office/powerpoint/2010/main" val="3315915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3B2069EE-A08E-44F0-B3F9-3CF8CC2DC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6740" cy="6857542"/>
          </a:xfrm>
          <a:custGeom>
            <a:avLst/>
            <a:gdLst>
              <a:gd name="connsiteX0" fmla="*/ 0 w 6126740"/>
              <a:gd name="connsiteY0" fmla="*/ 0 h 6857542"/>
              <a:gd name="connsiteX1" fmla="*/ 4980067 w 6126740"/>
              <a:gd name="connsiteY1" fmla="*/ 0 h 6857542"/>
              <a:gd name="connsiteX2" fmla="*/ 4992714 w 6126740"/>
              <a:gd name="connsiteY2" fmla="*/ 31774 h 6857542"/>
              <a:gd name="connsiteX3" fmla="*/ 6047722 w 6126740"/>
              <a:gd name="connsiteY3" fmla="*/ 2682457 h 6857542"/>
              <a:gd name="connsiteX4" fmla="*/ 6047722 w 6126740"/>
              <a:gd name="connsiteY4" fmla="*/ 3752208 h 6857542"/>
              <a:gd name="connsiteX5" fmla="*/ 4890218 w 6126740"/>
              <a:gd name="connsiteY5" fmla="*/ 6660411 h 6857542"/>
              <a:gd name="connsiteX6" fmla="*/ 4811756 w 6126740"/>
              <a:gd name="connsiteY6" fmla="*/ 6857542 h 6857542"/>
              <a:gd name="connsiteX7" fmla="*/ 0 w 6126740"/>
              <a:gd name="connsiteY7" fmla="*/ 6857542 h 685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26740" h="6857542">
                <a:moveTo>
                  <a:pt x="0" y="0"/>
                </a:moveTo>
                <a:lnTo>
                  <a:pt x="4980067" y="0"/>
                </a:lnTo>
                <a:lnTo>
                  <a:pt x="4992714" y="31774"/>
                </a:lnTo>
                <a:cubicBezTo>
                  <a:pt x="6047722" y="2682457"/>
                  <a:pt x="6047722" y="2682457"/>
                  <a:pt x="6047722" y="2682457"/>
                </a:cubicBezTo>
                <a:cubicBezTo>
                  <a:pt x="6153080" y="2988100"/>
                  <a:pt x="6153080" y="3446565"/>
                  <a:pt x="6047722" y="3752208"/>
                </a:cubicBezTo>
                <a:cubicBezTo>
                  <a:pt x="5563735" y="4968215"/>
                  <a:pt x="5185620" y="5918220"/>
                  <a:pt x="4890218" y="6660411"/>
                </a:cubicBezTo>
                <a:lnTo>
                  <a:pt x="4811756" y="6857542"/>
                </a:lnTo>
                <a:lnTo>
                  <a:pt x="0" y="685754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extBox 5">
            <a:extLst>
              <a:ext uri="{FF2B5EF4-FFF2-40B4-BE49-F238E27FC236}">
                <a16:creationId xmlns:a16="http://schemas.microsoft.com/office/drawing/2014/main" id="{0F358984-31CA-B741-9E24-05997A9C9CF0}"/>
              </a:ext>
            </a:extLst>
          </p:cNvPr>
          <p:cNvSpPr txBox="1"/>
          <p:nvPr/>
        </p:nvSpPr>
        <p:spPr>
          <a:xfrm>
            <a:off x="767289" y="1296537"/>
            <a:ext cx="4220967" cy="19078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a:solidFill>
                  <a:schemeClr val="bg1"/>
                </a:solidFill>
                <a:latin typeface="+mj-lt"/>
                <a:ea typeface="+mj-ea"/>
                <a:cs typeface="+mj-cs"/>
              </a:rPr>
              <a:t>Quadratic </a:t>
            </a:r>
            <a:r>
              <a:rPr lang="en-US" altLang="zh-TW" sz="4800" b="1">
                <a:solidFill>
                  <a:schemeClr val="bg1"/>
                </a:solidFill>
                <a:latin typeface="+mj-lt"/>
                <a:ea typeface="+mj-ea"/>
                <a:cs typeface="+mj-cs"/>
              </a:rPr>
              <a:t>Problem</a:t>
            </a:r>
            <a:endParaRPr lang="en-US" sz="4800" b="1">
              <a:solidFill>
                <a:schemeClr val="bg1"/>
              </a:solidFill>
              <a:latin typeface="+mj-lt"/>
              <a:ea typeface="+mj-ea"/>
              <a:cs typeface="+mj-cs"/>
            </a:endParaRPr>
          </a:p>
        </p:txBody>
      </p:sp>
      <p:grpSp>
        <p:nvGrpSpPr>
          <p:cNvPr id="31" name="Group 30">
            <a:extLst>
              <a:ext uri="{FF2B5EF4-FFF2-40B4-BE49-F238E27FC236}">
                <a16:creationId xmlns:a16="http://schemas.microsoft.com/office/drawing/2014/main" id="{9C6E8597-0CCE-4A8A-9326-AA52691A1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0080" y="640080"/>
            <a:ext cx="1128382" cy="847206"/>
            <a:chOff x="5307830" y="325570"/>
            <a:chExt cx="1128382" cy="847206"/>
          </a:xfrm>
        </p:grpSpPr>
        <p:sp>
          <p:nvSpPr>
            <p:cNvPr id="32" name="Freeform 5">
              <a:extLst>
                <a:ext uri="{FF2B5EF4-FFF2-40B4-BE49-F238E27FC236}">
                  <a16:creationId xmlns:a16="http://schemas.microsoft.com/office/drawing/2014/main" id="{E78FE76E-DF1D-420B-957F-8ECE93C02B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33" name="Freeform 5">
              <a:extLst>
                <a:ext uri="{FF2B5EF4-FFF2-40B4-BE49-F238E27FC236}">
                  <a16:creationId xmlns:a16="http://schemas.microsoft.com/office/drawing/2014/main" id="{CF2F61F0-9758-4DEF-AC08-7B00F04A46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15" name="Picture 14">
            <a:extLst>
              <a:ext uri="{FF2B5EF4-FFF2-40B4-BE49-F238E27FC236}">
                <a16:creationId xmlns:a16="http://schemas.microsoft.com/office/drawing/2014/main" id="{483039EC-B60E-F74C-B787-516952D1FF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1308" y="3438196"/>
            <a:ext cx="5482883" cy="2741441"/>
          </a:xfrm>
          <a:prstGeom prst="rect">
            <a:avLst/>
          </a:prstGeom>
        </p:spPr>
      </p:pic>
      <p:sp>
        <p:nvSpPr>
          <p:cNvPr id="7" name="TextBox 6">
            <a:extLst>
              <a:ext uri="{FF2B5EF4-FFF2-40B4-BE49-F238E27FC236}">
                <a16:creationId xmlns:a16="http://schemas.microsoft.com/office/drawing/2014/main" id="{E70386B9-17F3-B54A-88AA-33CA1C1C0A14}"/>
              </a:ext>
            </a:extLst>
          </p:cNvPr>
          <p:cNvSpPr txBox="1"/>
          <p:nvPr/>
        </p:nvSpPr>
        <p:spPr>
          <a:xfrm>
            <a:off x="767289" y="3912455"/>
            <a:ext cx="4075054" cy="1628193"/>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altLang="zh-TW" sz="2000" dirty="0">
                <a:solidFill>
                  <a:schemeClr val="bg1"/>
                </a:solidFill>
              </a:rPr>
              <a:t>NP-hard problem</a:t>
            </a:r>
          </a:p>
          <a:p>
            <a:pPr marL="285750" indent="-228600">
              <a:lnSpc>
                <a:spcPct val="90000"/>
              </a:lnSpc>
              <a:spcAft>
                <a:spcPts val="600"/>
              </a:spcAft>
              <a:buFont typeface="Arial" panose="020B0604020202020204" pitchFamily="34" charset="0"/>
              <a:buChar char="•"/>
            </a:pPr>
            <a:r>
              <a:rPr lang="en-US" altLang="zh-TW" sz="2000" dirty="0">
                <a:solidFill>
                  <a:schemeClr val="bg1"/>
                </a:solidFill>
              </a:rPr>
              <a:t>Can be mapping into QAOA (</a:t>
            </a:r>
            <a:r>
              <a:rPr lang="en-US" sz="2000" dirty="0">
                <a:solidFill>
                  <a:schemeClr val="bg1"/>
                </a:solidFill>
              </a:rPr>
              <a:t>Quantum Approximate Optimization Algorithm</a:t>
            </a:r>
            <a:r>
              <a:rPr lang="en-US" altLang="zh-TW" sz="2000" dirty="0">
                <a:solidFill>
                  <a:schemeClr val="bg1"/>
                </a:solidFill>
              </a:rPr>
              <a:t>)</a:t>
            </a:r>
            <a:endParaRPr lang="en-US" sz="2000" dirty="0">
              <a:solidFill>
                <a:schemeClr val="bg1"/>
              </a:solidFill>
            </a:endParaRPr>
          </a:p>
        </p:txBody>
      </p:sp>
      <p:sp>
        <p:nvSpPr>
          <p:cNvPr id="17" name="TextBox 16">
            <a:extLst>
              <a:ext uri="{FF2B5EF4-FFF2-40B4-BE49-F238E27FC236}">
                <a16:creationId xmlns:a16="http://schemas.microsoft.com/office/drawing/2014/main" id="{7823B1F6-C0A7-9742-A5FD-8F3DE422DDA1}"/>
              </a:ext>
            </a:extLst>
          </p:cNvPr>
          <p:cNvSpPr txBox="1"/>
          <p:nvPr/>
        </p:nvSpPr>
        <p:spPr>
          <a:xfrm>
            <a:off x="6604549" y="2347887"/>
            <a:ext cx="5109642" cy="923330"/>
          </a:xfrm>
          <a:prstGeom prst="rect">
            <a:avLst/>
          </a:prstGeom>
          <a:noFill/>
        </p:spPr>
        <p:txBody>
          <a:bodyPr wrap="square" rtlCol="0">
            <a:spAutoFit/>
          </a:bodyPr>
          <a:lstStyle/>
          <a:p>
            <a:pPr marL="285750" indent="-285750">
              <a:buFont typeface="Arial" panose="020B0604020202020204" pitchFamily="34" charset="0"/>
              <a:buChar char="•"/>
            </a:pPr>
            <a:r>
              <a:rPr lang="en-US" dirty="0"/>
              <a:t>hybrid quantum-classical variational algorithm</a:t>
            </a:r>
          </a:p>
          <a:p>
            <a:pPr marL="285750" indent="-285750">
              <a:buFont typeface="Arial" panose="020B0604020202020204" pitchFamily="34" charset="0"/>
              <a:buChar char="•"/>
            </a:pPr>
            <a:r>
              <a:rPr lang="en-US" dirty="0"/>
              <a:t>designed to tackle combinatorial optimization problems</a:t>
            </a:r>
          </a:p>
        </p:txBody>
      </p:sp>
      <p:sp>
        <p:nvSpPr>
          <p:cNvPr id="18" name="TextBox 17">
            <a:extLst>
              <a:ext uri="{FF2B5EF4-FFF2-40B4-BE49-F238E27FC236}">
                <a16:creationId xmlns:a16="http://schemas.microsoft.com/office/drawing/2014/main" id="{99137DE0-BB94-7A4B-AFA3-F25D78E4D7AB}"/>
              </a:ext>
            </a:extLst>
          </p:cNvPr>
          <p:cNvSpPr txBox="1"/>
          <p:nvPr/>
        </p:nvSpPr>
        <p:spPr>
          <a:xfrm>
            <a:off x="6510872" y="1717231"/>
            <a:ext cx="1261884" cy="523220"/>
          </a:xfrm>
          <a:prstGeom prst="rect">
            <a:avLst/>
          </a:prstGeom>
          <a:noFill/>
        </p:spPr>
        <p:txBody>
          <a:bodyPr wrap="none" rtlCol="0">
            <a:spAutoFit/>
          </a:bodyPr>
          <a:lstStyle/>
          <a:p>
            <a:r>
              <a:rPr lang="en-US" altLang="zh-TW" sz="2800" b="1" dirty="0"/>
              <a:t>QAOA</a:t>
            </a:r>
            <a:endParaRPr lang="en-US" sz="2800" b="1" dirty="0"/>
          </a:p>
        </p:txBody>
      </p:sp>
      <p:sp>
        <p:nvSpPr>
          <p:cNvPr id="19" name="Rectangle 18">
            <a:extLst>
              <a:ext uri="{FF2B5EF4-FFF2-40B4-BE49-F238E27FC236}">
                <a16:creationId xmlns:a16="http://schemas.microsoft.com/office/drawing/2014/main" id="{416207E9-4B8D-CF41-9843-C37B6FAD8E0D}"/>
              </a:ext>
            </a:extLst>
          </p:cNvPr>
          <p:cNvSpPr/>
          <p:nvPr/>
        </p:nvSpPr>
        <p:spPr>
          <a:xfrm>
            <a:off x="9787539" y="6346616"/>
            <a:ext cx="2236510" cy="369332"/>
          </a:xfrm>
          <a:prstGeom prst="rect">
            <a:avLst/>
          </a:prstGeom>
        </p:spPr>
        <p:txBody>
          <a:bodyPr wrap="none">
            <a:spAutoFit/>
          </a:bodyPr>
          <a:lstStyle/>
          <a:p>
            <a:r>
              <a:rPr lang="en-US" dirty="0"/>
              <a:t>arXiv:1812.01041v2</a:t>
            </a:r>
          </a:p>
        </p:txBody>
      </p:sp>
      <p:pic>
        <p:nvPicPr>
          <p:cNvPr id="28" name="Picture 27">
            <a:extLst>
              <a:ext uri="{FF2B5EF4-FFF2-40B4-BE49-F238E27FC236}">
                <a16:creationId xmlns:a16="http://schemas.microsoft.com/office/drawing/2014/main" id="{88D39AF5-ABD6-4A48-B27F-6351BFDC0C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105" y="584268"/>
            <a:ext cx="6444343" cy="712269"/>
          </a:xfrm>
          <a:prstGeom prst="rect">
            <a:avLst/>
          </a:prstGeom>
        </p:spPr>
      </p:pic>
    </p:spTree>
    <p:extLst>
      <p:ext uri="{BB962C8B-B14F-4D97-AF65-F5344CB8AC3E}">
        <p14:creationId xmlns:p14="http://schemas.microsoft.com/office/powerpoint/2010/main" val="1922992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7" grpId="0"/>
      <p:bldP spid="18" grpId="0"/>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B09C1DA-5E3E-8640-8242-C8BB5A0EC07B}"/>
              </a:ext>
            </a:extLst>
          </p:cNvPr>
          <p:cNvPicPr>
            <a:picLocks noChangeAspect="1"/>
          </p:cNvPicPr>
          <p:nvPr/>
        </p:nvPicPr>
        <p:blipFill>
          <a:blip r:embed="rId2"/>
          <a:stretch>
            <a:fillRect/>
          </a:stretch>
        </p:blipFill>
        <p:spPr>
          <a:xfrm>
            <a:off x="6814307" y="3497593"/>
            <a:ext cx="4811090" cy="2911740"/>
          </a:xfrm>
          <a:prstGeom prst="rect">
            <a:avLst/>
          </a:prstGeom>
        </p:spPr>
      </p:pic>
      <p:grpSp>
        <p:nvGrpSpPr>
          <p:cNvPr id="3" name="Group 2">
            <a:extLst>
              <a:ext uri="{FF2B5EF4-FFF2-40B4-BE49-F238E27FC236}">
                <a16:creationId xmlns:a16="http://schemas.microsoft.com/office/drawing/2014/main" id="{205104F8-D93B-E94E-AA5E-61F404C53178}"/>
              </a:ext>
            </a:extLst>
          </p:cNvPr>
          <p:cNvGrpSpPr/>
          <p:nvPr/>
        </p:nvGrpSpPr>
        <p:grpSpPr>
          <a:xfrm>
            <a:off x="398028" y="253642"/>
            <a:ext cx="6210540" cy="1672352"/>
            <a:chOff x="2944634" y="192982"/>
            <a:chExt cx="5193015" cy="1672352"/>
          </a:xfrm>
        </p:grpSpPr>
        <p:sp>
          <p:nvSpPr>
            <p:cNvPr id="4" name="TextBox 3">
              <a:extLst>
                <a:ext uri="{FF2B5EF4-FFF2-40B4-BE49-F238E27FC236}">
                  <a16:creationId xmlns:a16="http://schemas.microsoft.com/office/drawing/2014/main" id="{8A18947F-1253-8744-AAC3-0C38744369FA}"/>
                </a:ext>
              </a:extLst>
            </p:cNvPr>
            <p:cNvSpPr txBox="1"/>
            <p:nvPr/>
          </p:nvSpPr>
          <p:spPr>
            <a:xfrm>
              <a:off x="3085254" y="1095893"/>
              <a:ext cx="5052395" cy="769441"/>
            </a:xfrm>
            <a:prstGeom prst="rect">
              <a:avLst/>
            </a:prstGeom>
            <a:noFill/>
          </p:spPr>
          <p:txBody>
            <a:bodyPr wrap="square" lIns="108000" rIns="108000" rtlCol="0">
              <a:spAutoFit/>
            </a:bodyPr>
            <a:lstStyle/>
            <a:p>
              <a:r>
                <a:rPr lang="en-US" altLang="ko-KR" sz="4400" b="1" dirty="0">
                  <a:solidFill>
                    <a:schemeClr val="bg1"/>
                  </a:solidFill>
                  <a:cs typeface="Arial" pitchFamily="34" charset="0"/>
                </a:rPr>
                <a:t>Vehicle Localization</a:t>
              </a:r>
              <a:endParaRPr lang="ko-KR" altLang="en-US" sz="4400" b="1" dirty="0">
                <a:solidFill>
                  <a:schemeClr val="bg1"/>
                </a:solidFill>
                <a:cs typeface="Arial" pitchFamily="34" charset="0"/>
              </a:endParaRPr>
            </a:p>
          </p:txBody>
        </p:sp>
        <p:sp>
          <p:nvSpPr>
            <p:cNvPr id="5" name="TextBox 4">
              <a:extLst>
                <a:ext uri="{FF2B5EF4-FFF2-40B4-BE49-F238E27FC236}">
                  <a16:creationId xmlns:a16="http://schemas.microsoft.com/office/drawing/2014/main" id="{7A858BE3-27E7-AD48-9BA7-488B6ABCAFD9}"/>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sp>
        <p:nvSpPr>
          <p:cNvPr id="6" name="Rectangle 5">
            <a:extLst>
              <a:ext uri="{FF2B5EF4-FFF2-40B4-BE49-F238E27FC236}">
                <a16:creationId xmlns:a16="http://schemas.microsoft.com/office/drawing/2014/main" id="{E53E8498-1F01-C74C-935A-A5789C05BEDD}"/>
              </a:ext>
            </a:extLst>
          </p:cNvPr>
          <p:cNvSpPr/>
          <p:nvPr/>
        </p:nvSpPr>
        <p:spPr>
          <a:xfrm>
            <a:off x="566201" y="1887536"/>
            <a:ext cx="6287299" cy="707886"/>
          </a:xfrm>
          <a:prstGeom prst="rect">
            <a:avLst/>
          </a:prstGeom>
        </p:spPr>
        <p:txBody>
          <a:bodyPr wrap="none">
            <a:spAutoFit/>
          </a:bodyPr>
          <a:lstStyle/>
          <a:p>
            <a:r>
              <a:rPr lang="en-US" altLang="zh-TW" sz="4000" b="1" dirty="0">
                <a:solidFill>
                  <a:srgbClr val="FFFF00"/>
                </a:solidFill>
                <a:cs typeface="Arial" pitchFamily="34" charset="0"/>
              </a:rPr>
              <a:t>Real</a:t>
            </a:r>
            <a:r>
              <a:rPr lang="zh-TW" altLang="en-US" sz="4000" b="1" dirty="0">
                <a:solidFill>
                  <a:srgbClr val="FFFF00"/>
                </a:solidFill>
                <a:cs typeface="Arial" pitchFamily="34" charset="0"/>
              </a:rPr>
              <a:t> </a:t>
            </a:r>
            <a:r>
              <a:rPr lang="en-US" altLang="zh-TW" sz="4000" b="1" dirty="0">
                <a:solidFill>
                  <a:srgbClr val="FFFF00"/>
                </a:solidFill>
                <a:cs typeface="Arial" pitchFamily="34" charset="0"/>
              </a:rPr>
              <a:t>Device</a:t>
            </a:r>
            <a:r>
              <a:rPr lang="zh-TW" altLang="en-US" sz="4000" b="1" dirty="0">
                <a:solidFill>
                  <a:srgbClr val="FFFF00"/>
                </a:solidFill>
                <a:cs typeface="Arial" pitchFamily="34" charset="0"/>
              </a:rPr>
              <a:t> </a:t>
            </a:r>
            <a:r>
              <a:rPr lang="en-US" altLang="zh-TW" sz="4000" b="1" dirty="0">
                <a:solidFill>
                  <a:srgbClr val="FFFF00"/>
                </a:solidFill>
                <a:cs typeface="Arial" pitchFamily="34" charset="0"/>
              </a:rPr>
              <a:t>Experiments</a:t>
            </a:r>
            <a:endParaRPr lang="en-US" sz="4000" dirty="0">
              <a:solidFill>
                <a:srgbClr val="FFFF00"/>
              </a:solidFill>
            </a:endParaRPr>
          </a:p>
        </p:txBody>
      </p:sp>
      <p:sp>
        <p:nvSpPr>
          <p:cNvPr id="9" name="Oval 8">
            <a:extLst>
              <a:ext uri="{FF2B5EF4-FFF2-40B4-BE49-F238E27FC236}">
                <a16:creationId xmlns:a16="http://schemas.microsoft.com/office/drawing/2014/main" id="{38A13490-9FDC-0049-B132-CB258D6256EC}"/>
              </a:ext>
            </a:extLst>
          </p:cNvPr>
          <p:cNvSpPr/>
          <p:nvPr/>
        </p:nvSpPr>
        <p:spPr>
          <a:xfrm>
            <a:off x="10499845" y="5511785"/>
            <a:ext cx="201163" cy="2011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D33BC6-CDFC-9C40-B7A8-A307C64D9082}"/>
              </a:ext>
            </a:extLst>
          </p:cNvPr>
          <p:cNvSpPr txBox="1"/>
          <p:nvPr/>
        </p:nvSpPr>
        <p:spPr>
          <a:xfrm>
            <a:off x="10048797" y="4430679"/>
            <a:ext cx="1098378" cy="707886"/>
          </a:xfrm>
          <a:prstGeom prst="rect">
            <a:avLst/>
          </a:prstGeom>
          <a:noFill/>
        </p:spPr>
        <p:txBody>
          <a:bodyPr wrap="none" rtlCol="0">
            <a:spAutoFit/>
          </a:bodyPr>
          <a:lstStyle/>
          <a:p>
            <a:pPr algn="ctr"/>
            <a:r>
              <a:rPr lang="en-US" altLang="zh-TW" sz="2000" dirty="0">
                <a:solidFill>
                  <a:schemeClr val="accent1"/>
                </a:solidFill>
              </a:rPr>
              <a:t>Sensor</a:t>
            </a:r>
          </a:p>
          <a:p>
            <a:pPr algn="ctr"/>
            <a:r>
              <a:rPr lang="en-US" altLang="zh-TW" sz="2000" dirty="0">
                <a:solidFill>
                  <a:schemeClr val="accent1"/>
                </a:solidFill>
              </a:rPr>
              <a:t>Position</a:t>
            </a:r>
            <a:endParaRPr lang="en-US" sz="2000" dirty="0">
              <a:solidFill>
                <a:schemeClr val="accent1"/>
              </a:solidFill>
            </a:endParaRPr>
          </a:p>
        </p:txBody>
      </p:sp>
      <p:sp>
        <p:nvSpPr>
          <p:cNvPr id="12" name="Oval 11">
            <a:extLst>
              <a:ext uri="{FF2B5EF4-FFF2-40B4-BE49-F238E27FC236}">
                <a16:creationId xmlns:a16="http://schemas.microsoft.com/office/drawing/2014/main" id="{6005045B-449E-494F-8266-9F4D9B90AC6C}"/>
              </a:ext>
            </a:extLst>
          </p:cNvPr>
          <p:cNvSpPr/>
          <p:nvPr/>
        </p:nvSpPr>
        <p:spPr>
          <a:xfrm>
            <a:off x="8662036" y="5524243"/>
            <a:ext cx="201163" cy="201163"/>
          </a:xfrm>
          <a:prstGeom prst="ellipse">
            <a:avLst/>
          </a:prstGeom>
          <a:solidFill>
            <a:srgbClr val="EC76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6990308-8791-2646-B2DB-7EC5DEBB0273}"/>
              </a:ext>
            </a:extLst>
          </p:cNvPr>
          <p:cNvSpPr txBox="1"/>
          <p:nvPr/>
        </p:nvSpPr>
        <p:spPr>
          <a:xfrm>
            <a:off x="8881053" y="4430679"/>
            <a:ext cx="1098379" cy="707886"/>
          </a:xfrm>
          <a:prstGeom prst="rect">
            <a:avLst/>
          </a:prstGeom>
          <a:noFill/>
        </p:spPr>
        <p:txBody>
          <a:bodyPr wrap="none" rtlCol="0">
            <a:spAutoFit/>
          </a:bodyPr>
          <a:lstStyle/>
          <a:p>
            <a:pPr algn="ctr"/>
            <a:r>
              <a:rPr lang="en-US" altLang="zh-TW" sz="2000" dirty="0">
                <a:solidFill>
                  <a:srgbClr val="EC7633"/>
                </a:solidFill>
              </a:rPr>
              <a:t>Vehicle</a:t>
            </a:r>
          </a:p>
          <a:p>
            <a:pPr algn="ctr"/>
            <a:r>
              <a:rPr lang="en-US" altLang="zh-TW" sz="2000" dirty="0">
                <a:solidFill>
                  <a:srgbClr val="EC7633"/>
                </a:solidFill>
              </a:rPr>
              <a:t>Position</a:t>
            </a:r>
          </a:p>
        </p:txBody>
      </p:sp>
      <p:cxnSp>
        <p:nvCxnSpPr>
          <p:cNvPr id="16" name="Straight Arrow Connector 15">
            <a:extLst>
              <a:ext uri="{FF2B5EF4-FFF2-40B4-BE49-F238E27FC236}">
                <a16:creationId xmlns:a16="http://schemas.microsoft.com/office/drawing/2014/main" id="{8402008F-37B5-C640-84B8-16270CB29BA0}"/>
              </a:ext>
            </a:extLst>
          </p:cNvPr>
          <p:cNvCxnSpPr>
            <a:cxnSpLocks/>
            <a:stCxn id="10" idx="2"/>
            <a:endCxn id="9" idx="0"/>
          </p:cNvCxnSpPr>
          <p:nvPr/>
        </p:nvCxnSpPr>
        <p:spPr>
          <a:xfrm>
            <a:off x="10597986" y="5138565"/>
            <a:ext cx="2441" cy="3732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E9EC7DD-58DA-E44F-BB5D-B9C4EF4C8080}"/>
              </a:ext>
            </a:extLst>
          </p:cNvPr>
          <p:cNvCxnSpPr>
            <a:cxnSpLocks/>
            <a:stCxn id="14" idx="2"/>
          </p:cNvCxnSpPr>
          <p:nvPr/>
        </p:nvCxnSpPr>
        <p:spPr>
          <a:xfrm flipH="1">
            <a:off x="8811688" y="5138565"/>
            <a:ext cx="618555" cy="426199"/>
          </a:xfrm>
          <a:prstGeom prst="straightConnector1">
            <a:avLst/>
          </a:prstGeom>
          <a:ln>
            <a:solidFill>
              <a:srgbClr val="EC7633"/>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99924A73-2871-F640-A230-99FAD6C5A198}"/>
              </a:ext>
            </a:extLst>
          </p:cNvPr>
          <p:cNvPicPr>
            <a:picLocks noChangeAspect="1"/>
          </p:cNvPicPr>
          <p:nvPr/>
        </p:nvPicPr>
        <p:blipFill>
          <a:blip r:embed="rId3"/>
          <a:stretch>
            <a:fillRect/>
          </a:stretch>
        </p:blipFill>
        <p:spPr>
          <a:xfrm>
            <a:off x="684265" y="2994991"/>
            <a:ext cx="5917405" cy="3414342"/>
          </a:xfrm>
          <a:prstGeom prst="rect">
            <a:avLst/>
          </a:prstGeom>
        </p:spPr>
      </p:pic>
      <p:pic>
        <p:nvPicPr>
          <p:cNvPr id="30" name="Picture 29">
            <a:extLst>
              <a:ext uri="{FF2B5EF4-FFF2-40B4-BE49-F238E27FC236}">
                <a16:creationId xmlns:a16="http://schemas.microsoft.com/office/drawing/2014/main" id="{CB77A190-9066-3C42-A6A7-025F44D61EAD}"/>
              </a:ext>
            </a:extLst>
          </p:cNvPr>
          <p:cNvPicPr>
            <a:picLocks noChangeAspect="1"/>
          </p:cNvPicPr>
          <p:nvPr/>
        </p:nvPicPr>
        <p:blipFill rotWithShape="1">
          <a:blip r:embed="rId4">
            <a:extLst>
              <a:ext uri="{28A0092B-C50C-407E-A947-70E740481C1C}">
                <a14:useLocalDpi xmlns:a14="http://schemas.microsoft.com/office/drawing/2010/main" val="0"/>
              </a:ext>
            </a:extLst>
          </a:blip>
          <a:srcRect r="2111"/>
          <a:stretch/>
        </p:blipFill>
        <p:spPr>
          <a:xfrm>
            <a:off x="6814307" y="612129"/>
            <a:ext cx="4811090" cy="2617936"/>
          </a:xfrm>
          <a:prstGeom prst="rect">
            <a:avLst/>
          </a:prstGeom>
        </p:spPr>
      </p:pic>
    </p:spTree>
    <p:extLst>
      <p:ext uri="{BB962C8B-B14F-4D97-AF65-F5344CB8AC3E}">
        <p14:creationId xmlns:p14="http://schemas.microsoft.com/office/powerpoint/2010/main" val="3322810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F2129B31-C41D-C841-84D3-128D2E609059}"/>
              </a:ext>
            </a:extLst>
          </p:cNvPr>
          <p:cNvSpPr/>
          <p:nvPr/>
        </p:nvSpPr>
        <p:spPr>
          <a:xfrm>
            <a:off x="-43205" y="5439747"/>
            <a:ext cx="12192000" cy="1418253"/>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D6579FB-80AA-4EBF-AE14-BA4BC4C2CF12}"/>
              </a:ext>
            </a:extLst>
          </p:cNvPr>
          <p:cNvSpPr txBox="1"/>
          <p:nvPr/>
        </p:nvSpPr>
        <p:spPr>
          <a:xfrm>
            <a:off x="0" y="5732460"/>
            <a:ext cx="12192000" cy="923330"/>
          </a:xfrm>
          <a:prstGeom prst="rect">
            <a:avLst/>
          </a:prstGeom>
          <a:noFill/>
        </p:spPr>
        <p:txBody>
          <a:bodyPr wrap="square" rtlCol="0" anchor="ctr">
            <a:spAutoFit/>
          </a:bodyPr>
          <a:lstStyle/>
          <a:p>
            <a:pPr algn="ctr"/>
            <a:r>
              <a:rPr lang="en-US" altLang="zh-TW" sz="5400" dirty="0">
                <a:solidFill>
                  <a:schemeClr val="bg1"/>
                </a:solidFill>
                <a:cs typeface="Arial" pitchFamily="34" charset="0"/>
              </a:rPr>
              <a:t>What</a:t>
            </a:r>
            <a:r>
              <a:rPr lang="zh-TW" altLang="en-US" sz="5400" dirty="0">
                <a:solidFill>
                  <a:schemeClr val="bg1"/>
                </a:solidFill>
                <a:cs typeface="Arial" pitchFamily="34" charset="0"/>
              </a:rPr>
              <a:t> </a:t>
            </a:r>
            <a:r>
              <a:rPr lang="en-US" altLang="zh-TW" sz="5400" dirty="0">
                <a:solidFill>
                  <a:schemeClr val="bg1"/>
                </a:solidFill>
                <a:cs typeface="Arial" pitchFamily="34" charset="0"/>
              </a:rPr>
              <a:t>can</a:t>
            </a:r>
            <a:r>
              <a:rPr lang="zh-TW" altLang="en-US" sz="5400" dirty="0">
                <a:solidFill>
                  <a:schemeClr val="bg1"/>
                </a:solidFill>
                <a:cs typeface="Arial" pitchFamily="34" charset="0"/>
              </a:rPr>
              <a:t> </a:t>
            </a:r>
            <a:r>
              <a:rPr lang="en-US" altLang="zh-TW" sz="5400" dirty="0">
                <a:solidFill>
                  <a:schemeClr val="bg1"/>
                </a:solidFill>
                <a:cs typeface="Arial" pitchFamily="34" charset="0"/>
              </a:rPr>
              <a:t>be</a:t>
            </a:r>
            <a:r>
              <a:rPr lang="zh-TW" altLang="en-US" sz="5400" dirty="0">
                <a:solidFill>
                  <a:schemeClr val="bg1"/>
                </a:solidFill>
                <a:cs typeface="Arial" pitchFamily="34" charset="0"/>
              </a:rPr>
              <a:t> </a:t>
            </a:r>
            <a:r>
              <a:rPr lang="en-US" altLang="zh-TW" sz="5400" dirty="0">
                <a:solidFill>
                  <a:schemeClr val="bg1"/>
                </a:solidFill>
                <a:cs typeface="Arial" pitchFamily="34" charset="0"/>
              </a:rPr>
              <a:t>solved</a:t>
            </a:r>
            <a:r>
              <a:rPr lang="zh-TW" altLang="en-US" sz="5400" dirty="0">
                <a:solidFill>
                  <a:schemeClr val="bg1"/>
                </a:solidFill>
                <a:cs typeface="Arial" pitchFamily="34" charset="0"/>
              </a:rPr>
              <a:t> </a:t>
            </a:r>
            <a:r>
              <a:rPr lang="en-US" altLang="zh-TW" sz="5400" dirty="0">
                <a:solidFill>
                  <a:schemeClr val="bg1"/>
                </a:solidFill>
                <a:cs typeface="Arial" pitchFamily="34" charset="0"/>
              </a:rPr>
              <a:t>by</a:t>
            </a:r>
            <a:r>
              <a:rPr lang="zh-TW" altLang="en-US" sz="5400" dirty="0">
                <a:solidFill>
                  <a:schemeClr val="bg1"/>
                </a:solidFill>
                <a:cs typeface="Arial" pitchFamily="34" charset="0"/>
              </a:rPr>
              <a:t> </a:t>
            </a:r>
            <a:r>
              <a:rPr lang="en-US" altLang="zh-TW" sz="5400" dirty="0">
                <a:solidFill>
                  <a:schemeClr val="bg1"/>
                </a:solidFill>
                <a:cs typeface="Arial" pitchFamily="34" charset="0"/>
              </a:rPr>
              <a:t>QC?</a:t>
            </a:r>
            <a:endParaRPr lang="en-US" altLang="ko-KR"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id="{6D82379A-4806-4E55-B404-F9EBA141895F}"/>
              </a:ext>
            </a:extLst>
          </p:cNvPr>
          <p:cNvGrpSpPr/>
          <p:nvPr/>
        </p:nvGrpSpPr>
        <p:grpSpPr>
          <a:xfrm>
            <a:off x="4114199" y="253642"/>
            <a:ext cx="4072964" cy="1333154"/>
            <a:chOff x="2944634" y="192982"/>
            <a:chExt cx="3405656" cy="1333154"/>
          </a:xfrm>
        </p:grpSpPr>
        <p:sp>
          <p:nvSpPr>
            <p:cNvPr id="6" name="TextBox 5">
              <a:extLst>
                <a:ext uri="{FF2B5EF4-FFF2-40B4-BE49-F238E27FC236}">
                  <a16:creationId xmlns:a16="http://schemas.microsoft.com/office/drawing/2014/main" id="{B4C43BF4-0643-4C68-A841-BECA7B930C64}"/>
                </a:ext>
              </a:extLst>
            </p:cNvPr>
            <p:cNvSpPr txBox="1"/>
            <p:nvPr/>
          </p:nvSpPr>
          <p:spPr>
            <a:xfrm>
              <a:off x="3098790" y="1018305"/>
              <a:ext cx="325150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Vehicle Localization</a:t>
              </a:r>
              <a:endParaRPr lang="ko-KR" altLang="en-US" sz="2700" b="1" dirty="0">
                <a:solidFill>
                  <a:schemeClr val="bg1"/>
                </a:solidFill>
                <a:cs typeface="Arial" pitchFamily="34" charset="0"/>
              </a:endParaRPr>
            </a:p>
          </p:txBody>
        </p:sp>
        <p:sp>
          <p:nvSpPr>
            <p:cNvPr id="7" name="TextBox 6">
              <a:extLst>
                <a:ext uri="{FF2B5EF4-FFF2-40B4-BE49-F238E27FC236}">
                  <a16:creationId xmlns:a16="http://schemas.microsoft.com/office/drawing/2014/main" id="{723D0F0A-7EE6-4994-83A7-8EB91952FC61}"/>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grpSp>
        <p:nvGrpSpPr>
          <p:cNvPr id="23" name="Group 22">
            <a:extLst>
              <a:ext uri="{FF2B5EF4-FFF2-40B4-BE49-F238E27FC236}">
                <a16:creationId xmlns:a16="http://schemas.microsoft.com/office/drawing/2014/main" id="{04CC4457-89DD-4352-AB51-0910BE740B17}"/>
              </a:ext>
            </a:extLst>
          </p:cNvPr>
          <p:cNvGrpSpPr/>
          <p:nvPr/>
        </p:nvGrpSpPr>
        <p:grpSpPr>
          <a:xfrm>
            <a:off x="433153" y="278258"/>
            <a:ext cx="3794622" cy="1340449"/>
            <a:chOff x="2884047" y="185208"/>
            <a:chExt cx="3794622" cy="1340449"/>
          </a:xfrm>
        </p:grpSpPr>
        <p:sp>
          <p:nvSpPr>
            <p:cNvPr id="27" name="TextBox 26">
              <a:extLst>
                <a:ext uri="{FF2B5EF4-FFF2-40B4-BE49-F238E27FC236}">
                  <a16:creationId xmlns:a16="http://schemas.microsoft.com/office/drawing/2014/main" id="{E4514232-7223-4172-8340-C5D1ABEC2389}"/>
                </a:ext>
              </a:extLst>
            </p:cNvPr>
            <p:cNvSpPr txBox="1"/>
            <p:nvPr/>
          </p:nvSpPr>
          <p:spPr>
            <a:xfrm>
              <a:off x="2891651" y="1017826"/>
              <a:ext cx="3787018"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Sensor</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Distribution</a:t>
              </a:r>
              <a:endParaRPr lang="ko-KR" altLang="en-US" sz="2700" b="1" dirty="0">
                <a:solidFill>
                  <a:schemeClr val="bg1"/>
                </a:solidFill>
                <a:cs typeface="Arial" pitchFamily="34" charset="0"/>
              </a:endParaRPr>
            </a:p>
          </p:txBody>
        </p:sp>
        <p:sp>
          <p:nvSpPr>
            <p:cNvPr id="25" name="TextBox 24">
              <a:extLst>
                <a:ext uri="{FF2B5EF4-FFF2-40B4-BE49-F238E27FC236}">
                  <a16:creationId xmlns:a16="http://schemas.microsoft.com/office/drawing/2014/main" id="{1A24AFD4-45B5-4A01-808E-ACCCC4666910}"/>
                </a:ext>
              </a:extLst>
            </p:cNvPr>
            <p:cNvSpPr txBox="1"/>
            <p:nvPr/>
          </p:nvSpPr>
          <p:spPr>
            <a:xfrm>
              <a:off x="2884047" y="185208"/>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1</a:t>
              </a:r>
              <a:endParaRPr lang="ko-KR" altLang="en-US" sz="6000" b="1" dirty="0">
                <a:solidFill>
                  <a:schemeClr val="accent1"/>
                </a:solidFill>
                <a:cs typeface="Arial" pitchFamily="34" charset="0"/>
              </a:endParaRPr>
            </a:p>
          </p:txBody>
        </p:sp>
      </p:grpSp>
      <p:sp>
        <p:nvSpPr>
          <p:cNvPr id="38" name="TextBox 37">
            <a:extLst>
              <a:ext uri="{FF2B5EF4-FFF2-40B4-BE49-F238E27FC236}">
                <a16:creationId xmlns:a16="http://schemas.microsoft.com/office/drawing/2014/main" id="{63095F67-6CB5-C44D-8157-CF638015973E}"/>
              </a:ext>
            </a:extLst>
          </p:cNvPr>
          <p:cNvSpPr txBox="1"/>
          <p:nvPr/>
        </p:nvSpPr>
        <p:spPr>
          <a:xfrm>
            <a:off x="1828712" y="-3002807"/>
            <a:ext cx="3706241" cy="2862322"/>
          </a:xfrm>
          <a:prstGeom prst="rect">
            <a:avLst/>
          </a:prstGeom>
          <a:noFill/>
        </p:spPr>
        <p:txBody>
          <a:bodyPr wrap="square" rtlCol="0">
            <a:spAutoFit/>
          </a:bodyPr>
          <a:lstStyle/>
          <a:p>
            <a:r>
              <a:rPr lang="en-US" altLang="ko-KR" dirty="0">
                <a:cs typeface="Arial" pitchFamily="34" charset="0"/>
              </a:rPr>
              <a:t>Assume each vehicle is able to send signal to each other and estimation the signal strength. With the signal strength, vehicle can estimate the distance of the the sensor. Therefore, it can estimate its position by formulating the problem to quadratic functions and solved using quantum optimization.</a:t>
            </a:r>
          </a:p>
        </p:txBody>
      </p:sp>
      <p:grpSp>
        <p:nvGrpSpPr>
          <p:cNvPr id="10" name="Group 9">
            <a:extLst>
              <a:ext uri="{FF2B5EF4-FFF2-40B4-BE49-F238E27FC236}">
                <a16:creationId xmlns:a16="http://schemas.microsoft.com/office/drawing/2014/main" id="{5212C380-A2DD-BE4B-8D39-8F60224B56AC}"/>
              </a:ext>
            </a:extLst>
          </p:cNvPr>
          <p:cNvGrpSpPr/>
          <p:nvPr/>
        </p:nvGrpSpPr>
        <p:grpSpPr>
          <a:xfrm>
            <a:off x="4505524" y="1745114"/>
            <a:ext cx="2825307" cy="2120759"/>
            <a:chOff x="6800850" y="1498286"/>
            <a:chExt cx="4186549" cy="3093637"/>
          </a:xfrm>
        </p:grpSpPr>
        <p:pic>
          <p:nvPicPr>
            <p:cNvPr id="3" name="Graphic 2" descr="Car">
              <a:extLst>
                <a:ext uri="{FF2B5EF4-FFF2-40B4-BE49-F238E27FC236}">
                  <a16:creationId xmlns:a16="http://schemas.microsoft.com/office/drawing/2014/main" id="{92790A79-00A3-9F47-BF62-8CD6D42B40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36401" y="2212486"/>
              <a:ext cx="914400" cy="914400"/>
            </a:xfrm>
            <a:prstGeom prst="rect">
              <a:avLst/>
            </a:prstGeom>
          </p:spPr>
        </p:pic>
        <p:pic>
          <p:nvPicPr>
            <p:cNvPr id="8" name="Graphic 7" descr="Wireless">
              <a:extLst>
                <a:ext uri="{FF2B5EF4-FFF2-40B4-BE49-F238E27FC236}">
                  <a16:creationId xmlns:a16="http://schemas.microsoft.com/office/drawing/2014/main" id="{29ACBC4C-092B-F847-81F9-4D2801CE501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5461604">
              <a:off x="9982668" y="1755870"/>
              <a:ext cx="720031" cy="720031"/>
            </a:xfrm>
            <a:prstGeom prst="rect">
              <a:avLst/>
            </a:prstGeom>
          </p:spPr>
        </p:pic>
        <p:pic>
          <p:nvPicPr>
            <p:cNvPr id="40" name="Graphic 39" descr="Wireless">
              <a:extLst>
                <a:ext uri="{FF2B5EF4-FFF2-40B4-BE49-F238E27FC236}">
                  <a16:creationId xmlns:a16="http://schemas.microsoft.com/office/drawing/2014/main" id="{AEBB1A46-F0E1-F54E-8315-DDDEF431E1A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994648">
              <a:off x="7429500" y="2896730"/>
              <a:ext cx="720031" cy="720031"/>
            </a:xfrm>
            <a:prstGeom prst="rect">
              <a:avLst/>
            </a:prstGeom>
          </p:spPr>
        </p:pic>
        <p:pic>
          <p:nvPicPr>
            <p:cNvPr id="41" name="Graphic 40" descr="Wireless">
              <a:extLst>
                <a:ext uri="{FF2B5EF4-FFF2-40B4-BE49-F238E27FC236}">
                  <a16:creationId xmlns:a16="http://schemas.microsoft.com/office/drawing/2014/main" id="{CCB16853-6A34-1444-91F3-52FC96C5E4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08642" y="3448677"/>
              <a:ext cx="720031" cy="720031"/>
            </a:xfrm>
            <a:prstGeom prst="rect">
              <a:avLst/>
            </a:prstGeom>
          </p:spPr>
        </p:pic>
        <p:grpSp>
          <p:nvGrpSpPr>
            <p:cNvPr id="42" name="Group 41">
              <a:extLst>
                <a:ext uri="{FF2B5EF4-FFF2-40B4-BE49-F238E27FC236}">
                  <a16:creationId xmlns:a16="http://schemas.microsoft.com/office/drawing/2014/main" id="{64F9AE34-3DC5-5844-A273-7D519273222C}"/>
                </a:ext>
              </a:extLst>
            </p:cNvPr>
            <p:cNvGrpSpPr/>
            <p:nvPr/>
          </p:nvGrpSpPr>
          <p:grpSpPr>
            <a:xfrm>
              <a:off x="9697967" y="1498286"/>
              <a:ext cx="1289432" cy="1302544"/>
              <a:chOff x="2744572" y="1831800"/>
              <a:chExt cx="2888072" cy="3194399"/>
            </a:xfrm>
            <a:solidFill>
              <a:schemeClr val="bg1"/>
            </a:solidFill>
          </p:grpSpPr>
          <p:sp>
            <p:nvSpPr>
              <p:cNvPr id="43" name="Freeform: Shape 165">
                <a:extLst>
                  <a:ext uri="{FF2B5EF4-FFF2-40B4-BE49-F238E27FC236}">
                    <a16:creationId xmlns:a16="http://schemas.microsoft.com/office/drawing/2014/main" id="{8C4306A0-F8B9-2B43-BE51-F4B6EF01131D}"/>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4" name="Freeform: Shape 166">
                <a:extLst>
                  <a:ext uri="{FF2B5EF4-FFF2-40B4-BE49-F238E27FC236}">
                    <a16:creationId xmlns:a16="http://schemas.microsoft.com/office/drawing/2014/main" id="{C4698CA6-61BB-6244-B9FA-958643F690D1}"/>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Freeform: Shape 168">
                <a:extLst>
                  <a:ext uri="{FF2B5EF4-FFF2-40B4-BE49-F238E27FC236}">
                    <a16:creationId xmlns:a16="http://schemas.microsoft.com/office/drawing/2014/main" id="{25ECD066-9056-4746-8ED8-CA731B7D0DF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6" name="Freeform: Shape 169">
                <a:extLst>
                  <a:ext uri="{FF2B5EF4-FFF2-40B4-BE49-F238E27FC236}">
                    <a16:creationId xmlns:a16="http://schemas.microsoft.com/office/drawing/2014/main" id="{B274F981-20B5-4748-8948-F931A5F54BAC}"/>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7" name="Freeform: Shape 172">
                <a:extLst>
                  <a:ext uri="{FF2B5EF4-FFF2-40B4-BE49-F238E27FC236}">
                    <a16:creationId xmlns:a16="http://schemas.microsoft.com/office/drawing/2014/main" id="{8A7501CF-11C1-444B-A440-A2B2CFB9A1D2}"/>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8" name="Freeform: Shape 173">
                <a:extLst>
                  <a:ext uri="{FF2B5EF4-FFF2-40B4-BE49-F238E27FC236}">
                    <a16:creationId xmlns:a16="http://schemas.microsoft.com/office/drawing/2014/main" id="{D7A28E92-8443-4743-8F58-E1ED2AE0A9B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175">
                <a:extLst>
                  <a:ext uri="{FF2B5EF4-FFF2-40B4-BE49-F238E27FC236}">
                    <a16:creationId xmlns:a16="http://schemas.microsoft.com/office/drawing/2014/main" id="{DC485E10-ABD7-8B41-B37C-7EA789A41614}"/>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0" name="Freeform: Shape 177">
                <a:extLst>
                  <a:ext uri="{FF2B5EF4-FFF2-40B4-BE49-F238E27FC236}">
                    <a16:creationId xmlns:a16="http://schemas.microsoft.com/office/drawing/2014/main" id="{B85FA01B-C1BE-E449-B745-58BC4C16B8C9}"/>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1" name="Freeform: Shape 178">
                <a:extLst>
                  <a:ext uri="{FF2B5EF4-FFF2-40B4-BE49-F238E27FC236}">
                    <a16:creationId xmlns:a16="http://schemas.microsoft.com/office/drawing/2014/main" id="{8F7C1C26-EF58-4041-9A1D-AEB063A22128}"/>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2" name="Freeform: Shape 179">
                <a:extLst>
                  <a:ext uri="{FF2B5EF4-FFF2-40B4-BE49-F238E27FC236}">
                    <a16:creationId xmlns:a16="http://schemas.microsoft.com/office/drawing/2014/main" id="{A101720F-C549-7F40-83AE-BAD1120F5257}"/>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3" name="Freeform: Shape 180">
                <a:extLst>
                  <a:ext uri="{FF2B5EF4-FFF2-40B4-BE49-F238E27FC236}">
                    <a16:creationId xmlns:a16="http://schemas.microsoft.com/office/drawing/2014/main" id="{09EF5C55-B070-F349-B94B-037F8DB30ECB}"/>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54" name="Group 53">
              <a:extLst>
                <a:ext uri="{FF2B5EF4-FFF2-40B4-BE49-F238E27FC236}">
                  <a16:creationId xmlns:a16="http://schemas.microsoft.com/office/drawing/2014/main" id="{0395CF9E-DE2E-DE4A-A513-F2AA3E7EE882}"/>
                </a:ext>
              </a:extLst>
            </p:cNvPr>
            <p:cNvGrpSpPr/>
            <p:nvPr/>
          </p:nvGrpSpPr>
          <p:grpSpPr>
            <a:xfrm>
              <a:off x="6800850" y="2468752"/>
              <a:ext cx="1736047" cy="1731995"/>
              <a:chOff x="2744572" y="1831800"/>
              <a:chExt cx="2888072" cy="3194399"/>
            </a:xfrm>
            <a:solidFill>
              <a:schemeClr val="bg1"/>
            </a:solidFill>
          </p:grpSpPr>
          <p:sp>
            <p:nvSpPr>
              <p:cNvPr id="55" name="Freeform: Shape 165">
                <a:extLst>
                  <a:ext uri="{FF2B5EF4-FFF2-40B4-BE49-F238E27FC236}">
                    <a16:creationId xmlns:a16="http://schemas.microsoft.com/office/drawing/2014/main" id="{125EEFA0-1494-6744-8B5E-8FC7278A8D23}"/>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6" name="Freeform: Shape 166">
                <a:extLst>
                  <a:ext uri="{FF2B5EF4-FFF2-40B4-BE49-F238E27FC236}">
                    <a16:creationId xmlns:a16="http://schemas.microsoft.com/office/drawing/2014/main" id="{F8098A96-7562-0144-AA93-F7BB979ECE9D}"/>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7" name="Freeform: Shape 168">
                <a:extLst>
                  <a:ext uri="{FF2B5EF4-FFF2-40B4-BE49-F238E27FC236}">
                    <a16:creationId xmlns:a16="http://schemas.microsoft.com/office/drawing/2014/main" id="{E82AA3EC-7398-644E-AD5D-84EDD36C1BC2}"/>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8" name="Freeform: Shape 169">
                <a:extLst>
                  <a:ext uri="{FF2B5EF4-FFF2-40B4-BE49-F238E27FC236}">
                    <a16:creationId xmlns:a16="http://schemas.microsoft.com/office/drawing/2014/main" id="{92B3C7CB-9C7D-F341-A088-3F1BE152968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9" name="Freeform: Shape 172">
                <a:extLst>
                  <a:ext uri="{FF2B5EF4-FFF2-40B4-BE49-F238E27FC236}">
                    <a16:creationId xmlns:a16="http://schemas.microsoft.com/office/drawing/2014/main" id="{81059F37-5C49-754A-9AC3-2BB8A1210588}"/>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0" name="Freeform: Shape 173">
                <a:extLst>
                  <a:ext uri="{FF2B5EF4-FFF2-40B4-BE49-F238E27FC236}">
                    <a16:creationId xmlns:a16="http://schemas.microsoft.com/office/drawing/2014/main" id="{5BF80871-4CAD-4F47-A255-93225EBDA0A9}"/>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1" name="Freeform: Shape 175">
                <a:extLst>
                  <a:ext uri="{FF2B5EF4-FFF2-40B4-BE49-F238E27FC236}">
                    <a16:creationId xmlns:a16="http://schemas.microsoft.com/office/drawing/2014/main" id="{3DC8F0A6-16C8-414E-B070-5E7BAF3DB24B}"/>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2" name="Freeform: Shape 177">
                <a:extLst>
                  <a:ext uri="{FF2B5EF4-FFF2-40B4-BE49-F238E27FC236}">
                    <a16:creationId xmlns:a16="http://schemas.microsoft.com/office/drawing/2014/main" id="{0FF6BB90-2C90-5641-BF8B-B5CB2EEFBC4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3" name="Freeform: Shape 178">
                <a:extLst>
                  <a:ext uri="{FF2B5EF4-FFF2-40B4-BE49-F238E27FC236}">
                    <a16:creationId xmlns:a16="http://schemas.microsoft.com/office/drawing/2014/main" id="{37B26309-0BB0-AC47-98AC-6942D0893282}"/>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4" name="Freeform: Shape 179">
                <a:extLst>
                  <a:ext uri="{FF2B5EF4-FFF2-40B4-BE49-F238E27FC236}">
                    <a16:creationId xmlns:a16="http://schemas.microsoft.com/office/drawing/2014/main" id="{0A21606D-1056-0247-A965-3B081DA80A1F}"/>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5" name="Freeform: Shape 180">
                <a:extLst>
                  <a:ext uri="{FF2B5EF4-FFF2-40B4-BE49-F238E27FC236}">
                    <a16:creationId xmlns:a16="http://schemas.microsoft.com/office/drawing/2014/main" id="{45561988-877D-3840-B642-D7BB6DD407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66" name="Group 65">
              <a:extLst>
                <a:ext uri="{FF2B5EF4-FFF2-40B4-BE49-F238E27FC236}">
                  <a16:creationId xmlns:a16="http://schemas.microsoft.com/office/drawing/2014/main" id="{EEEE7486-144B-884B-8816-74BD89B01511}"/>
                </a:ext>
              </a:extLst>
            </p:cNvPr>
            <p:cNvGrpSpPr/>
            <p:nvPr/>
          </p:nvGrpSpPr>
          <p:grpSpPr>
            <a:xfrm>
              <a:off x="9151973" y="3096059"/>
              <a:ext cx="1414536" cy="1495864"/>
              <a:chOff x="2744572" y="1831800"/>
              <a:chExt cx="2888072" cy="3194399"/>
            </a:xfrm>
            <a:solidFill>
              <a:schemeClr val="bg1"/>
            </a:solidFill>
          </p:grpSpPr>
          <p:sp>
            <p:nvSpPr>
              <p:cNvPr id="67" name="Freeform: Shape 165">
                <a:extLst>
                  <a:ext uri="{FF2B5EF4-FFF2-40B4-BE49-F238E27FC236}">
                    <a16:creationId xmlns:a16="http://schemas.microsoft.com/office/drawing/2014/main" id="{4CFFE7D3-09B8-4949-A9C9-E9E72EB0EAF5}"/>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8" name="Freeform: Shape 166">
                <a:extLst>
                  <a:ext uri="{FF2B5EF4-FFF2-40B4-BE49-F238E27FC236}">
                    <a16:creationId xmlns:a16="http://schemas.microsoft.com/office/drawing/2014/main" id="{ACB12496-0F29-4440-BDB2-26F6017C6A9E}"/>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9" name="Freeform: Shape 168">
                <a:extLst>
                  <a:ext uri="{FF2B5EF4-FFF2-40B4-BE49-F238E27FC236}">
                    <a16:creationId xmlns:a16="http://schemas.microsoft.com/office/drawing/2014/main" id="{B3FFC334-2478-DE4D-BCDE-5987CE8F55E7}"/>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0" name="Freeform: Shape 169">
                <a:extLst>
                  <a:ext uri="{FF2B5EF4-FFF2-40B4-BE49-F238E27FC236}">
                    <a16:creationId xmlns:a16="http://schemas.microsoft.com/office/drawing/2014/main" id="{91B2CAEC-2041-B847-AB33-99791886CAEF}"/>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1" name="Freeform: Shape 172">
                <a:extLst>
                  <a:ext uri="{FF2B5EF4-FFF2-40B4-BE49-F238E27FC236}">
                    <a16:creationId xmlns:a16="http://schemas.microsoft.com/office/drawing/2014/main" id="{B118E2DB-F921-A342-9A1B-8BB73A59E84D}"/>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2" name="Freeform: Shape 173">
                <a:extLst>
                  <a:ext uri="{FF2B5EF4-FFF2-40B4-BE49-F238E27FC236}">
                    <a16:creationId xmlns:a16="http://schemas.microsoft.com/office/drawing/2014/main" id="{CFD12D37-C915-614D-BDD4-6C46674A2CA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3" name="Freeform: Shape 175">
                <a:extLst>
                  <a:ext uri="{FF2B5EF4-FFF2-40B4-BE49-F238E27FC236}">
                    <a16:creationId xmlns:a16="http://schemas.microsoft.com/office/drawing/2014/main" id="{851A0B6B-E0F7-A642-8C96-5BBE2244DE42}"/>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4" name="Freeform: Shape 177">
                <a:extLst>
                  <a:ext uri="{FF2B5EF4-FFF2-40B4-BE49-F238E27FC236}">
                    <a16:creationId xmlns:a16="http://schemas.microsoft.com/office/drawing/2014/main" id="{761465CE-CC93-6F40-BF9B-B92BFC823073}"/>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78">
                <a:extLst>
                  <a:ext uri="{FF2B5EF4-FFF2-40B4-BE49-F238E27FC236}">
                    <a16:creationId xmlns:a16="http://schemas.microsoft.com/office/drawing/2014/main" id="{2FF75E2C-03AB-E04A-AB5B-3D3386724AB4}"/>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79">
                <a:extLst>
                  <a:ext uri="{FF2B5EF4-FFF2-40B4-BE49-F238E27FC236}">
                    <a16:creationId xmlns:a16="http://schemas.microsoft.com/office/drawing/2014/main" id="{8EAD9820-18A3-2949-8E9A-1940DD4DCBE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80">
                <a:extLst>
                  <a:ext uri="{FF2B5EF4-FFF2-40B4-BE49-F238E27FC236}">
                    <a16:creationId xmlns:a16="http://schemas.microsoft.com/office/drawing/2014/main" id="{2BCADB97-E1D8-8347-B7CC-11F98B1E12F0}"/>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grpSp>
        <p:nvGrpSpPr>
          <p:cNvPr id="97" name="Group 96">
            <a:extLst>
              <a:ext uri="{FF2B5EF4-FFF2-40B4-BE49-F238E27FC236}">
                <a16:creationId xmlns:a16="http://schemas.microsoft.com/office/drawing/2014/main" id="{DD96BB36-324A-A04B-ADBD-D15AD33DDA4E}"/>
              </a:ext>
            </a:extLst>
          </p:cNvPr>
          <p:cNvGrpSpPr/>
          <p:nvPr/>
        </p:nvGrpSpPr>
        <p:grpSpPr>
          <a:xfrm>
            <a:off x="683441" y="1931653"/>
            <a:ext cx="2303477" cy="1824780"/>
            <a:chOff x="1410107" y="1542195"/>
            <a:chExt cx="3273199" cy="2412838"/>
          </a:xfrm>
        </p:grpSpPr>
        <p:pic>
          <p:nvPicPr>
            <p:cNvPr id="78" name="Graphic 77" descr="Wireless">
              <a:extLst>
                <a:ext uri="{FF2B5EF4-FFF2-40B4-BE49-F238E27FC236}">
                  <a16:creationId xmlns:a16="http://schemas.microsoft.com/office/drawing/2014/main" id="{B229470F-532D-AA4E-AF35-25040F7E8D0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3963275" y="1542195"/>
              <a:ext cx="720031" cy="720031"/>
            </a:xfrm>
            <a:prstGeom prst="rect">
              <a:avLst/>
            </a:prstGeom>
          </p:spPr>
        </p:pic>
        <p:pic>
          <p:nvPicPr>
            <p:cNvPr id="79" name="Graphic 78" descr="Wireless">
              <a:extLst>
                <a:ext uri="{FF2B5EF4-FFF2-40B4-BE49-F238E27FC236}">
                  <a16:creationId xmlns:a16="http://schemas.microsoft.com/office/drawing/2014/main" id="{011BABCB-92C4-3543-97F5-7577D29710D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1410107" y="2683055"/>
              <a:ext cx="720031" cy="720031"/>
            </a:xfrm>
            <a:prstGeom prst="rect">
              <a:avLst/>
            </a:prstGeom>
          </p:spPr>
        </p:pic>
        <p:pic>
          <p:nvPicPr>
            <p:cNvPr id="80" name="Graphic 79" descr="Wireless">
              <a:extLst>
                <a:ext uri="{FF2B5EF4-FFF2-40B4-BE49-F238E27FC236}">
                  <a16:creationId xmlns:a16="http://schemas.microsoft.com/office/drawing/2014/main" id="{6112E5E7-8EC9-074F-B60A-F774FC38120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489249" y="3235002"/>
              <a:ext cx="720031" cy="720031"/>
            </a:xfrm>
            <a:prstGeom prst="rect">
              <a:avLst/>
            </a:prstGeom>
          </p:spPr>
        </p:pic>
        <p:pic>
          <p:nvPicPr>
            <p:cNvPr id="81" name="Graphic 80" descr="Wireless">
              <a:extLst>
                <a:ext uri="{FF2B5EF4-FFF2-40B4-BE49-F238E27FC236}">
                  <a16:creationId xmlns:a16="http://schemas.microsoft.com/office/drawing/2014/main" id="{6D12E88E-A0A4-3541-ACE0-30E521AB473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9389648">
              <a:off x="2243143" y="1643498"/>
              <a:ext cx="720031" cy="720031"/>
            </a:xfrm>
            <a:prstGeom prst="rect">
              <a:avLst/>
            </a:prstGeom>
          </p:spPr>
        </p:pic>
        <p:pic>
          <p:nvPicPr>
            <p:cNvPr id="82" name="Graphic 81" descr="Wireless">
              <a:extLst>
                <a:ext uri="{FF2B5EF4-FFF2-40B4-BE49-F238E27FC236}">
                  <a16:creationId xmlns:a16="http://schemas.microsoft.com/office/drawing/2014/main" id="{B7698C3D-1DAB-9949-9D03-F4F035E685D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3945564">
              <a:off x="3139990" y="2189815"/>
              <a:ext cx="720031" cy="720031"/>
            </a:xfrm>
            <a:prstGeom prst="rect">
              <a:avLst/>
            </a:prstGeom>
          </p:spPr>
        </p:pic>
        <p:cxnSp>
          <p:nvCxnSpPr>
            <p:cNvPr id="12" name="Straight Connector 11">
              <a:extLst>
                <a:ext uri="{FF2B5EF4-FFF2-40B4-BE49-F238E27FC236}">
                  <a16:creationId xmlns:a16="http://schemas.microsoft.com/office/drawing/2014/main" id="{202B772B-5D19-3940-BDA7-9A43C9F0E24C}"/>
                </a:ext>
              </a:extLst>
            </p:cNvPr>
            <p:cNvCxnSpPr>
              <a:cxnSpLocks/>
              <a:stCxn id="81" idx="1"/>
              <a:endCxn id="79" idx="1"/>
            </p:cNvCxnSpPr>
            <p:nvPr/>
          </p:nvCxnSpPr>
          <p:spPr>
            <a:xfrm flipH="1">
              <a:off x="1832086" y="2219369"/>
              <a:ext cx="482945" cy="4690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D395B1-15E2-2849-BB6C-C7833EAF8D51}"/>
                </a:ext>
              </a:extLst>
            </p:cNvPr>
            <p:cNvCxnSpPr>
              <a:cxnSpLocks/>
            </p:cNvCxnSpPr>
            <p:nvPr/>
          </p:nvCxnSpPr>
          <p:spPr>
            <a:xfrm flipH="1" flipV="1">
              <a:off x="2166398" y="3249258"/>
              <a:ext cx="1223347" cy="36819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522478F-351B-C249-B857-7F8238397DD9}"/>
                </a:ext>
              </a:extLst>
            </p:cNvPr>
            <p:cNvCxnSpPr>
              <a:cxnSpLocks/>
            </p:cNvCxnSpPr>
            <p:nvPr/>
          </p:nvCxnSpPr>
          <p:spPr>
            <a:xfrm flipH="1" flipV="1">
              <a:off x="3597607" y="2887953"/>
              <a:ext cx="154649" cy="45397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AB0E80A-6748-AD46-AE48-DB72D202EEF9}"/>
                </a:ext>
              </a:extLst>
            </p:cNvPr>
            <p:cNvCxnSpPr>
              <a:cxnSpLocks/>
              <a:stCxn id="80" idx="3"/>
              <a:endCxn id="78" idx="1"/>
            </p:cNvCxnSpPr>
            <p:nvPr/>
          </p:nvCxnSpPr>
          <p:spPr>
            <a:xfrm flipV="1">
              <a:off x="4209280" y="2253953"/>
              <a:ext cx="190746" cy="134106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1267AA-8FFC-1246-B1C8-3142BF29E0D1}"/>
                </a:ext>
              </a:extLst>
            </p:cNvPr>
            <p:cNvCxnSpPr>
              <a:cxnSpLocks/>
              <a:endCxn id="78" idx="0"/>
            </p:cNvCxnSpPr>
            <p:nvPr/>
          </p:nvCxnSpPr>
          <p:spPr>
            <a:xfrm>
              <a:off x="3062890" y="1959886"/>
              <a:ext cx="908658" cy="1905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4A948E8-5A79-A948-91BB-F57EE6590C68}"/>
                </a:ext>
              </a:extLst>
            </p:cNvPr>
            <p:cNvCxnSpPr>
              <a:cxnSpLocks/>
              <a:endCxn id="82" idx="2"/>
            </p:cNvCxnSpPr>
            <p:nvPr/>
          </p:nvCxnSpPr>
          <p:spPr>
            <a:xfrm flipV="1">
              <a:off x="2091924" y="2697642"/>
              <a:ext cx="1079809" cy="39699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5FABED7-F987-554B-9EB2-0B198D3FC0E6}"/>
                </a:ext>
              </a:extLst>
            </p:cNvPr>
            <p:cNvCxnSpPr>
              <a:cxnSpLocks/>
              <a:stCxn id="82" idx="0"/>
            </p:cNvCxnSpPr>
            <p:nvPr/>
          </p:nvCxnSpPr>
          <p:spPr>
            <a:xfrm flipV="1">
              <a:off x="3828278" y="2146310"/>
              <a:ext cx="323683" cy="25571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C2B16AC-52B2-4B43-A3D5-8F52445797A7}"/>
                </a:ext>
              </a:extLst>
            </p:cNvPr>
            <p:cNvCxnSpPr>
              <a:cxnSpLocks/>
            </p:cNvCxnSpPr>
            <p:nvPr/>
          </p:nvCxnSpPr>
          <p:spPr>
            <a:xfrm flipH="1" flipV="1">
              <a:off x="2875072" y="2169090"/>
              <a:ext cx="248493" cy="20757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5376490C-0475-2848-BDCF-DCC04C52D14C}"/>
              </a:ext>
            </a:extLst>
          </p:cNvPr>
          <p:cNvGrpSpPr/>
          <p:nvPr/>
        </p:nvGrpSpPr>
        <p:grpSpPr>
          <a:xfrm>
            <a:off x="8098118" y="278258"/>
            <a:ext cx="4013272" cy="1692681"/>
            <a:chOff x="2944634" y="192982"/>
            <a:chExt cx="3355744" cy="1692681"/>
          </a:xfrm>
        </p:grpSpPr>
        <p:sp>
          <p:nvSpPr>
            <p:cNvPr id="99" name="TextBox 98">
              <a:extLst>
                <a:ext uri="{FF2B5EF4-FFF2-40B4-BE49-F238E27FC236}">
                  <a16:creationId xmlns:a16="http://schemas.microsoft.com/office/drawing/2014/main" id="{6129491D-9963-6843-950B-BD6E2408CE19}"/>
                </a:ext>
              </a:extLst>
            </p:cNvPr>
            <p:cNvSpPr txBox="1"/>
            <p:nvPr/>
          </p:nvSpPr>
          <p:spPr>
            <a:xfrm>
              <a:off x="3048878" y="962333"/>
              <a:ext cx="3251500" cy="923330"/>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Data</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synchronization</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protocol</a:t>
              </a:r>
              <a:endParaRPr lang="ko-KR" altLang="en-US" sz="2700" b="1" dirty="0">
                <a:solidFill>
                  <a:schemeClr val="bg1"/>
                </a:solidFill>
                <a:cs typeface="Arial" pitchFamily="34" charset="0"/>
              </a:endParaRPr>
            </a:p>
          </p:txBody>
        </p:sp>
        <p:sp>
          <p:nvSpPr>
            <p:cNvPr id="100" name="TextBox 99">
              <a:extLst>
                <a:ext uri="{FF2B5EF4-FFF2-40B4-BE49-F238E27FC236}">
                  <a16:creationId xmlns:a16="http://schemas.microsoft.com/office/drawing/2014/main" id="{953916DA-2F0D-6C46-8AEF-D7D7C0BD0E1E}"/>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pic>
        <p:nvPicPr>
          <p:cNvPr id="102" name="Graphic 101" descr="Wireless">
            <a:extLst>
              <a:ext uri="{FF2B5EF4-FFF2-40B4-BE49-F238E27FC236}">
                <a16:creationId xmlns:a16="http://schemas.microsoft.com/office/drawing/2014/main" id="{16A684EE-824F-3F40-A374-70BA180669F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10644469" y="2060008"/>
            <a:ext cx="544545" cy="506714"/>
          </a:xfrm>
          <a:prstGeom prst="rect">
            <a:avLst/>
          </a:prstGeom>
        </p:spPr>
      </p:pic>
      <p:pic>
        <p:nvPicPr>
          <p:cNvPr id="103" name="Graphic 102" descr="Wireless">
            <a:extLst>
              <a:ext uri="{FF2B5EF4-FFF2-40B4-BE49-F238E27FC236}">
                <a16:creationId xmlns:a16="http://schemas.microsoft.com/office/drawing/2014/main" id="{02B05515-313B-0E44-BEF2-441CD53498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8847706" y="2922818"/>
            <a:ext cx="544545" cy="506714"/>
          </a:xfrm>
          <a:prstGeom prst="rect">
            <a:avLst/>
          </a:prstGeom>
        </p:spPr>
      </p:pic>
      <p:pic>
        <p:nvPicPr>
          <p:cNvPr id="104" name="Graphic 103" descr="Wireless">
            <a:extLst>
              <a:ext uri="{FF2B5EF4-FFF2-40B4-BE49-F238E27FC236}">
                <a16:creationId xmlns:a16="http://schemas.microsoft.com/office/drawing/2014/main" id="{B6159958-A429-C64A-9513-8600FEB3E7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329794" y="3321328"/>
            <a:ext cx="506714" cy="544545"/>
          </a:xfrm>
          <a:prstGeom prst="rect">
            <a:avLst/>
          </a:prstGeom>
        </p:spPr>
      </p:pic>
      <p:pic>
        <p:nvPicPr>
          <p:cNvPr id="105" name="Graphic 104" descr="Wireless">
            <a:extLst>
              <a:ext uri="{FF2B5EF4-FFF2-40B4-BE49-F238E27FC236}">
                <a16:creationId xmlns:a16="http://schemas.microsoft.com/office/drawing/2014/main" id="{18058F18-D622-7543-9CE5-1B8FFE751CB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9389648">
            <a:off x="9452861" y="2117706"/>
            <a:ext cx="506714" cy="544545"/>
          </a:xfrm>
          <a:prstGeom prst="rect">
            <a:avLst/>
          </a:prstGeom>
        </p:spPr>
      </p:pic>
      <p:pic>
        <p:nvPicPr>
          <p:cNvPr id="106" name="Graphic 105" descr="Wireless">
            <a:extLst>
              <a:ext uri="{FF2B5EF4-FFF2-40B4-BE49-F238E27FC236}">
                <a16:creationId xmlns:a16="http://schemas.microsoft.com/office/drawing/2014/main" id="{C31D5D5F-F076-CA46-948C-47ECD0B5305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3945564">
            <a:off x="10065091" y="2549790"/>
            <a:ext cx="544545" cy="506714"/>
          </a:xfrm>
          <a:prstGeom prst="rect">
            <a:avLst/>
          </a:prstGeom>
        </p:spPr>
      </p:pic>
      <p:cxnSp>
        <p:nvCxnSpPr>
          <p:cNvPr id="107" name="Straight Connector 106">
            <a:extLst>
              <a:ext uri="{FF2B5EF4-FFF2-40B4-BE49-F238E27FC236}">
                <a16:creationId xmlns:a16="http://schemas.microsoft.com/office/drawing/2014/main" id="{3B7FA24D-202F-E649-8FE1-C873185A35A8}"/>
              </a:ext>
            </a:extLst>
          </p:cNvPr>
          <p:cNvCxnSpPr>
            <a:cxnSpLocks/>
            <a:stCxn id="105" idx="1"/>
            <a:endCxn id="103" idx="1"/>
          </p:cNvCxnSpPr>
          <p:nvPr/>
        </p:nvCxnSpPr>
        <p:spPr>
          <a:xfrm flipH="1">
            <a:off x="9163584" y="2553226"/>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6CAC3C2-DDE4-564F-8764-E149756A0E64}"/>
              </a:ext>
            </a:extLst>
          </p:cNvPr>
          <p:cNvCxnSpPr>
            <a:cxnSpLocks/>
          </p:cNvCxnSpPr>
          <p:nvPr/>
        </p:nvCxnSpPr>
        <p:spPr>
          <a:xfrm flipH="1" flipV="1">
            <a:off x="9398852" y="3332110"/>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C0F7BA9-3EEC-734E-BD7F-BF60C4A8B5C5}"/>
              </a:ext>
            </a:extLst>
          </p:cNvPr>
          <p:cNvCxnSpPr>
            <a:cxnSpLocks/>
            <a:stCxn id="104" idx="3"/>
            <a:endCxn id="102" idx="1"/>
          </p:cNvCxnSpPr>
          <p:nvPr/>
        </p:nvCxnSpPr>
        <p:spPr>
          <a:xfrm flipV="1">
            <a:off x="10836508" y="2579381"/>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3C4CF39-0E6B-8744-BBE1-C5542A05FFB8}"/>
              </a:ext>
            </a:extLst>
          </p:cNvPr>
          <p:cNvCxnSpPr>
            <a:cxnSpLocks/>
            <a:stCxn id="106" idx="0"/>
          </p:cNvCxnSpPr>
          <p:nvPr/>
        </p:nvCxnSpPr>
        <p:spPr>
          <a:xfrm flipV="1">
            <a:off x="10568382" y="2497973"/>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28E7C02-9229-0744-A29D-354932386496}"/>
              </a:ext>
            </a:extLst>
          </p:cNvPr>
          <p:cNvCxnSpPr>
            <a:cxnSpLocks/>
          </p:cNvCxnSpPr>
          <p:nvPr/>
        </p:nvCxnSpPr>
        <p:spPr>
          <a:xfrm flipH="1" flipV="1">
            <a:off x="9897574" y="2515201"/>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8" name="Rectangle 87">
            <a:extLst>
              <a:ext uri="{FF2B5EF4-FFF2-40B4-BE49-F238E27FC236}">
                <a16:creationId xmlns:a16="http://schemas.microsoft.com/office/drawing/2014/main" id="{8783A980-2DA0-4D4F-ADA8-D97DF0BD5A18}"/>
              </a:ext>
            </a:extLst>
          </p:cNvPr>
          <p:cNvSpPr/>
          <p:nvPr/>
        </p:nvSpPr>
        <p:spPr>
          <a:xfrm>
            <a:off x="7975947" y="202210"/>
            <a:ext cx="4047989" cy="4093343"/>
          </a:xfrm>
          <a:prstGeom prst="rect">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730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5BDBC0C-49C5-6748-ABC9-1CB8A4FA4780}"/>
              </a:ext>
            </a:extLst>
          </p:cNvPr>
          <p:cNvSpPr/>
          <p:nvPr/>
        </p:nvSpPr>
        <p:spPr>
          <a:xfrm>
            <a:off x="-164891" y="-88324"/>
            <a:ext cx="12471816" cy="7058749"/>
          </a:xfrm>
          <a:prstGeom prst="rect">
            <a:avLst/>
          </a:prstGeom>
          <a:solidFill>
            <a:schemeClr val="tx1">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BAC598EF-706A-8E4D-8FB9-4A41790693B0}"/>
              </a:ext>
            </a:extLst>
          </p:cNvPr>
          <p:cNvSpPr txBox="1"/>
          <p:nvPr/>
        </p:nvSpPr>
        <p:spPr>
          <a:xfrm>
            <a:off x="577041" y="3096881"/>
            <a:ext cx="6524397" cy="2246769"/>
          </a:xfrm>
          <a:prstGeom prst="rect">
            <a:avLst/>
          </a:prstGeom>
          <a:noFill/>
        </p:spPr>
        <p:txBody>
          <a:bodyPr wrap="square" rtlCol="0">
            <a:spAutoFit/>
          </a:bodyPr>
          <a:lstStyle/>
          <a:p>
            <a:pPr marL="285750" indent="-285750">
              <a:buFont typeface="Arial" panose="020B0604020202020204" pitchFamily="34" charset="0"/>
              <a:buChar char="•"/>
            </a:pPr>
            <a:r>
              <a:rPr lang="en-US" altLang="zh-TW" sz="2800" dirty="0">
                <a:solidFill>
                  <a:schemeClr val="bg1"/>
                </a:solidFill>
              </a:rPr>
              <a:t>NP</a:t>
            </a:r>
            <a:r>
              <a:rPr lang="zh-TW" altLang="en-US" sz="2800" dirty="0">
                <a:solidFill>
                  <a:schemeClr val="bg1"/>
                </a:solidFill>
              </a:rPr>
              <a:t> </a:t>
            </a:r>
            <a:r>
              <a:rPr lang="en-US" altLang="zh-TW" sz="2800" dirty="0">
                <a:solidFill>
                  <a:schemeClr val="bg1"/>
                </a:solidFill>
              </a:rPr>
              <a:t>hard</a:t>
            </a:r>
            <a:r>
              <a:rPr lang="zh-TW" altLang="en-US" sz="2800" dirty="0">
                <a:solidFill>
                  <a:schemeClr val="bg1"/>
                </a:solidFill>
              </a:rPr>
              <a:t> </a:t>
            </a:r>
            <a:r>
              <a:rPr lang="en-US" altLang="zh-TW" sz="2800" dirty="0">
                <a:solidFill>
                  <a:schemeClr val="bg1"/>
                </a:solidFill>
              </a:rPr>
              <a:t>problem</a:t>
            </a:r>
          </a:p>
          <a:p>
            <a:pPr marL="285750" indent="-285750">
              <a:buFont typeface="Arial" panose="020B0604020202020204" pitchFamily="34" charset="0"/>
              <a:buChar char="•"/>
            </a:pPr>
            <a:r>
              <a:rPr lang="en-US" altLang="zh-TW" sz="2800" dirty="0">
                <a:solidFill>
                  <a:schemeClr val="bg1"/>
                </a:solidFill>
              </a:rPr>
              <a:t>Combinatorial</a:t>
            </a:r>
            <a:r>
              <a:rPr lang="zh-TW" altLang="en-US" sz="2800" dirty="0">
                <a:solidFill>
                  <a:schemeClr val="bg1"/>
                </a:solidFill>
              </a:rPr>
              <a:t> </a:t>
            </a:r>
            <a:r>
              <a:rPr lang="en-US" altLang="zh-TW" sz="2800" dirty="0">
                <a:solidFill>
                  <a:schemeClr val="bg1"/>
                </a:solidFill>
              </a:rPr>
              <a:t>optimization</a:t>
            </a:r>
          </a:p>
          <a:p>
            <a:pPr marL="285750" indent="-285750">
              <a:buFont typeface="Arial" panose="020B0604020202020204" pitchFamily="34" charset="0"/>
              <a:buChar char="•"/>
            </a:pPr>
            <a:r>
              <a:rPr lang="en-US" sz="2800" dirty="0">
                <a:solidFill>
                  <a:schemeClr val="bg1"/>
                </a:solidFill>
              </a:rPr>
              <a:t>Map the resulting problem into an </a:t>
            </a:r>
            <a:r>
              <a:rPr lang="en-US" sz="2800" dirty="0" err="1">
                <a:solidFill>
                  <a:schemeClr val="bg1"/>
                </a:solidFill>
              </a:rPr>
              <a:t>Ising</a:t>
            </a:r>
            <a:r>
              <a:rPr lang="en-US" sz="2800" dirty="0">
                <a:solidFill>
                  <a:schemeClr val="bg1"/>
                </a:solidFill>
              </a:rPr>
              <a:t> Hamiltonian</a:t>
            </a:r>
            <a:r>
              <a:rPr lang="zh-TW" altLang="en-US" sz="2800" dirty="0">
                <a:solidFill>
                  <a:schemeClr val="bg1"/>
                </a:solidFill>
              </a:rPr>
              <a:t> </a:t>
            </a:r>
            <a:endParaRPr lang="en-US" altLang="zh-TW" sz="2800" dirty="0">
              <a:solidFill>
                <a:schemeClr val="bg1"/>
              </a:solidFill>
            </a:endParaRPr>
          </a:p>
          <a:p>
            <a:pPr marL="285750" indent="-285750">
              <a:buFont typeface="Arial" panose="020B0604020202020204" pitchFamily="34" charset="0"/>
              <a:buChar char="•"/>
            </a:pPr>
            <a:endParaRPr lang="en-US" sz="2800" dirty="0">
              <a:solidFill>
                <a:schemeClr val="bg1"/>
              </a:solidFill>
            </a:endParaRPr>
          </a:p>
        </p:txBody>
      </p:sp>
      <p:grpSp>
        <p:nvGrpSpPr>
          <p:cNvPr id="21" name="Group 20">
            <a:extLst>
              <a:ext uri="{FF2B5EF4-FFF2-40B4-BE49-F238E27FC236}">
                <a16:creationId xmlns:a16="http://schemas.microsoft.com/office/drawing/2014/main" id="{7D3591CC-6CB7-8F4D-AA0E-1C777E99B9C3}"/>
              </a:ext>
            </a:extLst>
          </p:cNvPr>
          <p:cNvGrpSpPr/>
          <p:nvPr/>
        </p:nvGrpSpPr>
        <p:grpSpPr>
          <a:xfrm>
            <a:off x="7969378" y="786089"/>
            <a:ext cx="3749291" cy="2970134"/>
            <a:chOff x="8866622" y="2041092"/>
            <a:chExt cx="2303477" cy="1824781"/>
          </a:xfrm>
        </p:grpSpPr>
        <p:pic>
          <p:nvPicPr>
            <p:cNvPr id="11" name="Graphic 10" descr="Wireless">
              <a:extLst>
                <a:ext uri="{FF2B5EF4-FFF2-40B4-BE49-F238E27FC236}">
                  <a16:creationId xmlns:a16="http://schemas.microsoft.com/office/drawing/2014/main" id="{611AABB2-4930-2E4A-A3E7-A10E9D3FE28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5461604">
              <a:off x="10644469" y="2060008"/>
              <a:ext cx="544545" cy="506714"/>
            </a:xfrm>
            <a:prstGeom prst="rect">
              <a:avLst/>
            </a:prstGeom>
          </p:spPr>
        </p:pic>
        <p:pic>
          <p:nvPicPr>
            <p:cNvPr id="12" name="Graphic 11" descr="Wireless">
              <a:extLst>
                <a:ext uri="{FF2B5EF4-FFF2-40B4-BE49-F238E27FC236}">
                  <a16:creationId xmlns:a16="http://schemas.microsoft.com/office/drawing/2014/main" id="{6025CACF-4F08-A94E-AA30-5F934E7C8A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994648">
              <a:off x="8847706" y="2922818"/>
              <a:ext cx="544545" cy="506714"/>
            </a:xfrm>
            <a:prstGeom prst="rect">
              <a:avLst/>
            </a:prstGeom>
          </p:spPr>
        </p:pic>
        <p:pic>
          <p:nvPicPr>
            <p:cNvPr id="13" name="Graphic 12" descr="Wireless">
              <a:extLst>
                <a:ext uri="{FF2B5EF4-FFF2-40B4-BE49-F238E27FC236}">
                  <a16:creationId xmlns:a16="http://schemas.microsoft.com/office/drawing/2014/main" id="{9CD9E7E8-5932-F245-BDE2-765BCFB57D9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29794" y="3321328"/>
              <a:ext cx="506714" cy="544545"/>
            </a:xfrm>
            <a:prstGeom prst="rect">
              <a:avLst/>
            </a:prstGeom>
          </p:spPr>
        </p:pic>
        <p:pic>
          <p:nvPicPr>
            <p:cNvPr id="14" name="Graphic 13" descr="Wireless">
              <a:extLst>
                <a:ext uri="{FF2B5EF4-FFF2-40B4-BE49-F238E27FC236}">
                  <a16:creationId xmlns:a16="http://schemas.microsoft.com/office/drawing/2014/main" id="{BCA8CAE7-1891-E846-9B8B-191934D0836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9389648">
              <a:off x="9452861" y="2117706"/>
              <a:ext cx="506714" cy="544545"/>
            </a:xfrm>
            <a:prstGeom prst="rect">
              <a:avLst/>
            </a:prstGeom>
          </p:spPr>
        </p:pic>
        <p:pic>
          <p:nvPicPr>
            <p:cNvPr id="15" name="Graphic 14" descr="Wireless">
              <a:extLst>
                <a:ext uri="{FF2B5EF4-FFF2-40B4-BE49-F238E27FC236}">
                  <a16:creationId xmlns:a16="http://schemas.microsoft.com/office/drawing/2014/main" id="{C41C6A51-F49E-3A40-BC4C-09A3813EA9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3945564">
              <a:off x="10065091" y="2549790"/>
              <a:ext cx="544545" cy="506714"/>
            </a:xfrm>
            <a:prstGeom prst="rect">
              <a:avLst/>
            </a:prstGeom>
          </p:spPr>
        </p:pic>
        <p:cxnSp>
          <p:nvCxnSpPr>
            <p:cNvPr id="16" name="Straight Connector 15">
              <a:extLst>
                <a:ext uri="{FF2B5EF4-FFF2-40B4-BE49-F238E27FC236}">
                  <a16:creationId xmlns:a16="http://schemas.microsoft.com/office/drawing/2014/main" id="{401C1FBC-36EF-D542-BD95-6B0AEE8745A8}"/>
                </a:ext>
              </a:extLst>
            </p:cNvPr>
            <p:cNvCxnSpPr>
              <a:cxnSpLocks/>
              <a:stCxn id="14" idx="1"/>
              <a:endCxn id="12" idx="1"/>
            </p:cNvCxnSpPr>
            <p:nvPr/>
          </p:nvCxnSpPr>
          <p:spPr>
            <a:xfrm flipH="1">
              <a:off x="9163584" y="2553226"/>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944F54B-7A6F-A842-98E0-4F2B4FF88EDA}"/>
                </a:ext>
              </a:extLst>
            </p:cNvPr>
            <p:cNvCxnSpPr>
              <a:cxnSpLocks/>
            </p:cNvCxnSpPr>
            <p:nvPr/>
          </p:nvCxnSpPr>
          <p:spPr>
            <a:xfrm flipH="1" flipV="1">
              <a:off x="9398852" y="3332110"/>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DC2E2E2-93C6-AA4D-A13B-D651C75CA7F4}"/>
                </a:ext>
              </a:extLst>
            </p:cNvPr>
            <p:cNvCxnSpPr>
              <a:cxnSpLocks/>
              <a:stCxn id="13" idx="3"/>
              <a:endCxn id="11" idx="1"/>
            </p:cNvCxnSpPr>
            <p:nvPr/>
          </p:nvCxnSpPr>
          <p:spPr>
            <a:xfrm flipV="1">
              <a:off x="10836508" y="2579381"/>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B10143F-81E1-7447-AAD3-9C96360F6B82}"/>
                </a:ext>
              </a:extLst>
            </p:cNvPr>
            <p:cNvCxnSpPr>
              <a:cxnSpLocks/>
              <a:stCxn id="15" idx="0"/>
            </p:cNvCxnSpPr>
            <p:nvPr/>
          </p:nvCxnSpPr>
          <p:spPr>
            <a:xfrm flipV="1">
              <a:off x="10568382" y="2497973"/>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EB63641-BF62-2F4A-84A6-6CC1744C6392}"/>
                </a:ext>
              </a:extLst>
            </p:cNvPr>
            <p:cNvCxnSpPr>
              <a:cxnSpLocks/>
            </p:cNvCxnSpPr>
            <p:nvPr/>
          </p:nvCxnSpPr>
          <p:spPr>
            <a:xfrm flipH="1" flipV="1">
              <a:off x="9897574" y="2515201"/>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81EDF3CB-33D1-3E41-B6C7-24206D2C0FA3}"/>
              </a:ext>
            </a:extLst>
          </p:cNvPr>
          <p:cNvSpPr/>
          <p:nvPr/>
        </p:nvSpPr>
        <p:spPr>
          <a:xfrm>
            <a:off x="647538" y="2026459"/>
            <a:ext cx="7062905" cy="830997"/>
          </a:xfrm>
          <a:prstGeom prst="rect">
            <a:avLst/>
          </a:prstGeom>
          <a:ln w="38100">
            <a:solidFill>
              <a:schemeClr val="bg1"/>
            </a:solidFill>
          </a:ln>
        </p:spPr>
        <p:txBody>
          <a:bodyPr wrap="square">
            <a:spAutoFit/>
          </a:bodyPr>
          <a:lstStyle/>
          <a:p>
            <a:r>
              <a:rPr lang="en-US" altLang="zh-TW" sz="2400" b="1" dirty="0">
                <a:solidFill>
                  <a:schemeClr val="bg1"/>
                </a:solidFill>
              </a:rPr>
              <a:t>H</a:t>
            </a:r>
            <a:r>
              <a:rPr lang="en-US" sz="2400" b="1" dirty="0">
                <a:solidFill>
                  <a:schemeClr val="bg1"/>
                </a:solidFill>
              </a:rPr>
              <a:t>ow to design routes from </a:t>
            </a:r>
            <a:r>
              <a:rPr lang="en-US" altLang="zh-TW" sz="2400" b="1" dirty="0">
                <a:solidFill>
                  <a:schemeClr val="bg1"/>
                </a:solidFill>
              </a:rPr>
              <a:t>server</a:t>
            </a:r>
            <a:r>
              <a:rPr lang="en-US" sz="2400" b="1" dirty="0">
                <a:solidFill>
                  <a:schemeClr val="bg1"/>
                </a:solidFill>
              </a:rPr>
              <a:t> to a number of </a:t>
            </a:r>
            <a:r>
              <a:rPr lang="en-US" altLang="zh-TW" sz="2400" b="1" dirty="0">
                <a:solidFill>
                  <a:schemeClr val="bg1"/>
                </a:solidFill>
              </a:rPr>
              <a:t>sensor</a:t>
            </a:r>
            <a:r>
              <a:rPr lang="en-US" sz="2400" b="1" dirty="0">
                <a:solidFill>
                  <a:schemeClr val="bg1"/>
                </a:solidFill>
              </a:rPr>
              <a:t> locations and back to the </a:t>
            </a:r>
            <a:r>
              <a:rPr lang="en-US" altLang="zh-TW" sz="2400" b="1" dirty="0">
                <a:solidFill>
                  <a:schemeClr val="bg1"/>
                </a:solidFill>
              </a:rPr>
              <a:t>server?</a:t>
            </a:r>
          </a:p>
        </p:txBody>
      </p:sp>
      <p:pic>
        <p:nvPicPr>
          <p:cNvPr id="24" name="Picture 23">
            <a:extLst>
              <a:ext uri="{FF2B5EF4-FFF2-40B4-BE49-F238E27FC236}">
                <a16:creationId xmlns:a16="http://schemas.microsoft.com/office/drawing/2014/main" id="{8B6BDA18-4693-F046-87FC-CBEEE7E121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30898" y="4052919"/>
            <a:ext cx="3717686" cy="2457091"/>
          </a:xfrm>
          <a:prstGeom prst="rect">
            <a:avLst/>
          </a:prstGeom>
        </p:spPr>
      </p:pic>
      <p:sp>
        <p:nvSpPr>
          <p:cNvPr id="4" name="Rectangle 3">
            <a:extLst>
              <a:ext uri="{FF2B5EF4-FFF2-40B4-BE49-F238E27FC236}">
                <a16:creationId xmlns:a16="http://schemas.microsoft.com/office/drawing/2014/main" id="{8B104FD2-FA6B-5246-86EE-1D3FEB919B14}"/>
              </a:ext>
            </a:extLst>
          </p:cNvPr>
          <p:cNvSpPr/>
          <p:nvPr/>
        </p:nvSpPr>
        <p:spPr>
          <a:xfrm>
            <a:off x="5284238" y="5916159"/>
            <a:ext cx="2426205" cy="369332"/>
          </a:xfrm>
          <a:prstGeom prst="rect">
            <a:avLst/>
          </a:prstGeom>
        </p:spPr>
        <p:txBody>
          <a:bodyPr wrap="square">
            <a:spAutoFit/>
          </a:bodyPr>
          <a:lstStyle/>
          <a:p>
            <a:r>
              <a:rPr lang="en-US" altLang="zh-TW" b="1" dirty="0">
                <a:solidFill>
                  <a:schemeClr val="bg1"/>
                </a:solidFill>
              </a:rPr>
              <a:t>Solved</a:t>
            </a:r>
            <a:r>
              <a:rPr lang="zh-TW" altLang="en-US" b="1" dirty="0">
                <a:solidFill>
                  <a:schemeClr val="bg1"/>
                </a:solidFill>
              </a:rPr>
              <a:t> </a:t>
            </a:r>
            <a:r>
              <a:rPr lang="en-US" altLang="zh-TW" b="1" dirty="0">
                <a:solidFill>
                  <a:schemeClr val="bg1"/>
                </a:solidFill>
              </a:rPr>
              <a:t>for</a:t>
            </a:r>
            <a:r>
              <a:rPr lang="zh-TW" altLang="en-US" b="1" dirty="0">
                <a:solidFill>
                  <a:schemeClr val="bg1"/>
                </a:solidFill>
              </a:rPr>
              <a:t> </a:t>
            </a:r>
            <a:r>
              <a:rPr lang="en-US" altLang="zh-TW" b="1" dirty="0">
                <a:solidFill>
                  <a:schemeClr val="bg1"/>
                </a:solidFill>
              </a:rPr>
              <a:t>N</a:t>
            </a:r>
            <a:r>
              <a:rPr lang="zh-TW" altLang="en-US" b="1" dirty="0">
                <a:solidFill>
                  <a:schemeClr val="bg1"/>
                </a:solidFill>
              </a:rPr>
              <a:t> </a:t>
            </a:r>
            <a:r>
              <a:rPr lang="en-US" altLang="zh-TW" b="1" dirty="0">
                <a:solidFill>
                  <a:schemeClr val="bg1"/>
                </a:solidFill>
              </a:rPr>
              <a:t>=</a:t>
            </a:r>
            <a:r>
              <a:rPr lang="zh-TW" altLang="en-US" b="1" dirty="0">
                <a:solidFill>
                  <a:schemeClr val="bg1"/>
                </a:solidFill>
              </a:rPr>
              <a:t> </a:t>
            </a:r>
            <a:r>
              <a:rPr lang="en-US" altLang="zh-TW" b="1" dirty="0">
                <a:solidFill>
                  <a:schemeClr val="bg1"/>
                </a:solidFill>
              </a:rPr>
              <a:t>1</a:t>
            </a:r>
            <a:r>
              <a:rPr lang="zh-TW" altLang="en-US" b="1" dirty="0">
                <a:solidFill>
                  <a:schemeClr val="bg1"/>
                </a:solidFill>
              </a:rPr>
              <a:t> </a:t>
            </a:r>
            <a:r>
              <a:rPr lang="en-US" altLang="zh-TW" b="1" dirty="0">
                <a:solidFill>
                  <a:schemeClr val="bg1"/>
                </a:solidFill>
              </a:rPr>
              <a:t>~</a:t>
            </a:r>
            <a:r>
              <a:rPr lang="zh-TW" altLang="en-US" b="1" dirty="0">
                <a:solidFill>
                  <a:schemeClr val="bg1"/>
                </a:solidFill>
              </a:rPr>
              <a:t> </a:t>
            </a:r>
            <a:r>
              <a:rPr lang="en-US" altLang="zh-TW" b="1" dirty="0">
                <a:solidFill>
                  <a:schemeClr val="bg1"/>
                </a:solidFill>
              </a:rPr>
              <a:t>5</a:t>
            </a:r>
          </a:p>
        </p:txBody>
      </p:sp>
      <p:grpSp>
        <p:nvGrpSpPr>
          <p:cNvPr id="23" name="Group 22">
            <a:extLst>
              <a:ext uri="{FF2B5EF4-FFF2-40B4-BE49-F238E27FC236}">
                <a16:creationId xmlns:a16="http://schemas.microsoft.com/office/drawing/2014/main" id="{C0146883-1AF2-1341-AF97-23C16611BAA1}"/>
              </a:ext>
            </a:extLst>
          </p:cNvPr>
          <p:cNvGrpSpPr/>
          <p:nvPr/>
        </p:nvGrpSpPr>
        <p:grpSpPr>
          <a:xfrm>
            <a:off x="414348" y="269855"/>
            <a:ext cx="6981632" cy="1415682"/>
            <a:chOff x="2944634" y="192982"/>
            <a:chExt cx="5837772" cy="1415682"/>
          </a:xfrm>
        </p:grpSpPr>
        <p:sp>
          <p:nvSpPr>
            <p:cNvPr id="25" name="TextBox 24">
              <a:extLst>
                <a:ext uri="{FF2B5EF4-FFF2-40B4-BE49-F238E27FC236}">
                  <a16:creationId xmlns:a16="http://schemas.microsoft.com/office/drawing/2014/main" id="{E2F2895E-E49D-BD4C-88EA-0080D0855DF4}"/>
                </a:ext>
              </a:extLst>
            </p:cNvPr>
            <p:cNvSpPr txBox="1"/>
            <p:nvPr/>
          </p:nvSpPr>
          <p:spPr>
            <a:xfrm>
              <a:off x="3048877" y="962333"/>
              <a:ext cx="5733529" cy="646331"/>
            </a:xfrm>
            <a:prstGeom prst="rect">
              <a:avLst/>
            </a:prstGeom>
            <a:noFill/>
          </p:spPr>
          <p:txBody>
            <a:bodyPr wrap="square" lIns="108000" rIns="108000" rtlCol="0">
              <a:spAutoFit/>
            </a:bodyPr>
            <a:lstStyle/>
            <a:p>
              <a:r>
                <a:rPr lang="en-US" altLang="zh-TW" sz="3600" b="1" dirty="0">
                  <a:solidFill>
                    <a:schemeClr val="bg1"/>
                  </a:solidFill>
                  <a:cs typeface="Arial" pitchFamily="34" charset="0"/>
                </a:rPr>
                <a:t>Data</a:t>
              </a:r>
              <a:r>
                <a:rPr lang="zh-TW" altLang="en-US" sz="3600" b="1" dirty="0">
                  <a:solidFill>
                    <a:schemeClr val="bg1"/>
                  </a:solidFill>
                  <a:cs typeface="Arial" pitchFamily="34" charset="0"/>
                </a:rPr>
                <a:t> </a:t>
              </a:r>
              <a:r>
                <a:rPr lang="en-US" altLang="zh-TW" sz="3600" b="1" dirty="0">
                  <a:solidFill>
                    <a:schemeClr val="bg1"/>
                  </a:solidFill>
                  <a:cs typeface="Arial" pitchFamily="34" charset="0"/>
                </a:rPr>
                <a:t>synchronization</a:t>
              </a:r>
              <a:r>
                <a:rPr lang="zh-TW" altLang="en-US" sz="3600" b="1" dirty="0">
                  <a:solidFill>
                    <a:schemeClr val="bg1"/>
                  </a:solidFill>
                  <a:cs typeface="Arial" pitchFamily="34" charset="0"/>
                </a:rPr>
                <a:t> </a:t>
              </a:r>
              <a:r>
                <a:rPr lang="en-US" altLang="zh-TW" sz="3600" b="1" dirty="0">
                  <a:solidFill>
                    <a:schemeClr val="bg1"/>
                  </a:solidFill>
                  <a:cs typeface="Arial" pitchFamily="34" charset="0"/>
                </a:rPr>
                <a:t>protocol</a:t>
              </a:r>
              <a:endParaRPr lang="ko-KR" altLang="en-US" sz="3600" b="1" dirty="0">
                <a:solidFill>
                  <a:schemeClr val="bg1"/>
                </a:solidFill>
                <a:cs typeface="Arial" pitchFamily="34" charset="0"/>
              </a:endParaRPr>
            </a:p>
          </p:txBody>
        </p:sp>
        <p:sp>
          <p:nvSpPr>
            <p:cNvPr id="26" name="TextBox 25">
              <a:extLst>
                <a:ext uri="{FF2B5EF4-FFF2-40B4-BE49-F238E27FC236}">
                  <a16:creationId xmlns:a16="http://schemas.microsoft.com/office/drawing/2014/main" id="{C91BA7F3-4BF4-D14C-A689-9CF32761C86F}"/>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spTree>
    <p:extLst>
      <p:ext uri="{BB962C8B-B14F-4D97-AF65-F5344CB8AC3E}">
        <p14:creationId xmlns:p14="http://schemas.microsoft.com/office/powerpoint/2010/main" val="2966026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5AC649-E48C-5644-9684-25260B8A1709}"/>
              </a:ext>
            </a:extLst>
          </p:cNvPr>
          <p:cNvSpPr txBox="1"/>
          <p:nvPr/>
        </p:nvSpPr>
        <p:spPr>
          <a:xfrm>
            <a:off x="4923676" y="2067478"/>
            <a:ext cx="2344647" cy="1015663"/>
          </a:xfrm>
          <a:prstGeom prst="rect">
            <a:avLst/>
          </a:prstGeom>
          <a:noFill/>
        </p:spPr>
        <p:txBody>
          <a:bodyPr wrap="square" lIns="108000" rIns="108000" rtlCol="0">
            <a:spAutoFit/>
          </a:bodyPr>
          <a:lstStyle/>
          <a:p>
            <a:r>
              <a:rPr lang="en-US" altLang="zh-TW" sz="6000" b="1" dirty="0">
                <a:solidFill>
                  <a:schemeClr val="bg1"/>
                </a:solidFill>
                <a:cs typeface="Arial" pitchFamily="34" charset="0"/>
              </a:rPr>
              <a:t>Demo</a:t>
            </a:r>
            <a:endParaRPr lang="ko-KR" altLang="en-US" sz="6000" b="1" dirty="0">
              <a:solidFill>
                <a:schemeClr val="bg1"/>
              </a:solidFill>
              <a:cs typeface="Arial" pitchFamily="34" charset="0"/>
            </a:endParaRPr>
          </a:p>
        </p:txBody>
      </p:sp>
    </p:spTree>
    <p:extLst>
      <p:ext uri="{BB962C8B-B14F-4D97-AF65-F5344CB8AC3E}">
        <p14:creationId xmlns:p14="http://schemas.microsoft.com/office/powerpoint/2010/main" val="63607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a:extLst>
              <a:ext uri="{FF2B5EF4-FFF2-40B4-BE49-F238E27FC236}">
                <a16:creationId xmlns:a16="http://schemas.microsoft.com/office/drawing/2014/main" id="{9D9190E3-8553-1E41-B4A6-2710FAADCBCA}"/>
              </a:ext>
            </a:extLst>
          </p:cNvPr>
          <p:cNvSpPr/>
          <p:nvPr/>
        </p:nvSpPr>
        <p:spPr>
          <a:xfrm>
            <a:off x="-43205" y="886265"/>
            <a:ext cx="12192000" cy="5971735"/>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D6579FB-80AA-4EBF-AE14-BA4BC4C2CF12}"/>
              </a:ext>
            </a:extLst>
          </p:cNvPr>
          <p:cNvSpPr txBox="1"/>
          <p:nvPr/>
        </p:nvSpPr>
        <p:spPr>
          <a:xfrm>
            <a:off x="433153" y="607294"/>
            <a:ext cx="11758847" cy="923330"/>
          </a:xfrm>
          <a:prstGeom prst="rect">
            <a:avLst/>
          </a:prstGeom>
          <a:noFill/>
        </p:spPr>
        <p:txBody>
          <a:bodyPr wrap="square" rtlCol="0" anchor="ctr">
            <a:spAutoFit/>
          </a:bodyPr>
          <a:lstStyle/>
          <a:p>
            <a:r>
              <a:rPr lang="en-US" altLang="zh-TW" sz="5400" dirty="0">
                <a:solidFill>
                  <a:schemeClr val="bg1"/>
                </a:solidFill>
                <a:cs typeface="Arial" pitchFamily="34" charset="0"/>
              </a:rPr>
              <a:t>Conclusions</a:t>
            </a:r>
            <a:endParaRPr lang="en-US" altLang="ko-KR"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id="{6D82379A-4806-4E55-B404-F9EBA141895F}"/>
              </a:ext>
            </a:extLst>
          </p:cNvPr>
          <p:cNvGrpSpPr/>
          <p:nvPr/>
        </p:nvGrpSpPr>
        <p:grpSpPr>
          <a:xfrm>
            <a:off x="4114199" y="1674479"/>
            <a:ext cx="4072964" cy="1333154"/>
            <a:chOff x="2944634" y="192982"/>
            <a:chExt cx="3405656" cy="1333154"/>
          </a:xfrm>
        </p:grpSpPr>
        <p:sp>
          <p:nvSpPr>
            <p:cNvPr id="6" name="TextBox 5">
              <a:extLst>
                <a:ext uri="{FF2B5EF4-FFF2-40B4-BE49-F238E27FC236}">
                  <a16:creationId xmlns:a16="http://schemas.microsoft.com/office/drawing/2014/main" id="{B4C43BF4-0643-4C68-A841-BECA7B930C64}"/>
                </a:ext>
              </a:extLst>
            </p:cNvPr>
            <p:cNvSpPr txBox="1"/>
            <p:nvPr/>
          </p:nvSpPr>
          <p:spPr>
            <a:xfrm>
              <a:off x="3098790" y="1018305"/>
              <a:ext cx="325150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Vehicle Localization</a:t>
              </a:r>
              <a:endParaRPr lang="ko-KR" altLang="en-US" sz="2700" b="1" dirty="0">
                <a:solidFill>
                  <a:schemeClr val="bg1"/>
                </a:solidFill>
                <a:cs typeface="Arial" pitchFamily="34" charset="0"/>
              </a:endParaRPr>
            </a:p>
          </p:txBody>
        </p:sp>
        <p:sp>
          <p:nvSpPr>
            <p:cNvPr id="7" name="TextBox 6">
              <a:extLst>
                <a:ext uri="{FF2B5EF4-FFF2-40B4-BE49-F238E27FC236}">
                  <a16:creationId xmlns:a16="http://schemas.microsoft.com/office/drawing/2014/main" id="{723D0F0A-7EE6-4994-83A7-8EB91952FC61}"/>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grpSp>
        <p:nvGrpSpPr>
          <p:cNvPr id="23" name="Group 22">
            <a:extLst>
              <a:ext uri="{FF2B5EF4-FFF2-40B4-BE49-F238E27FC236}">
                <a16:creationId xmlns:a16="http://schemas.microsoft.com/office/drawing/2014/main" id="{04CC4457-89DD-4352-AB51-0910BE740B17}"/>
              </a:ext>
            </a:extLst>
          </p:cNvPr>
          <p:cNvGrpSpPr/>
          <p:nvPr/>
        </p:nvGrpSpPr>
        <p:grpSpPr>
          <a:xfrm>
            <a:off x="433153" y="1699095"/>
            <a:ext cx="3794622" cy="1340449"/>
            <a:chOff x="2884047" y="185208"/>
            <a:chExt cx="3794622" cy="1340449"/>
          </a:xfrm>
        </p:grpSpPr>
        <p:sp>
          <p:nvSpPr>
            <p:cNvPr id="27" name="TextBox 26">
              <a:extLst>
                <a:ext uri="{FF2B5EF4-FFF2-40B4-BE49-F238E27FC236}">
                  <a16:creationId xmlns:a16="http://schemas.microsoft.com/office/drawing/2014/main" id="{E4514232-7223-4172-8340-C5D1ABEC2389}"/>
                </a:ext>
              </a:extLst>
            </p:cNvPr>
            <p:cNvSpPr txBox="1"/>
            <p:nvPr/>
          </p:nvSpPr>
          <p:spPr>
            <a:xfrm>
              <a:off x="2891651" y="1017826"/>
              <a:ext cx="3787018"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Sensor</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Distribution</a:t>
              </a:r>
              <a:endParaRPr lang="ko-KR" altLang="en-US" sz="2700" b="1" dirty="0">
                <a:solidFill>
                  <a:schemeClr val="bg1"/>
                </a:solidFill>
                <a:cs typeface="Arial" pitchFamily="34" charset="0"/>
              </a:endParaRPr>
            </a:p>
          </p:txBody>
        </p:sp>
        <p:sp>
          <p:nvSpPr>
            <p:cNvPr id="25" name="TextBox 24">
              <a:extLst>
                <a:ext uri="{FF2B5EF4-FFF2-40B4-BE49-F238E27FC236}">
                  <a16:creationId xmlns:a16="http://schemas.microsoft.com/office/drawing/2014/main" id="{1A24AFD4-45B5-4A01-808E-ACCCC4666910}"/>
                </a:ext>
              </a:extLst>
            </p:cNvPr>
            <p:cNvSpPr txBox="1"/>
            <p:nvPr/>
          </p:nvSpPr>
          <p:spPr>
            <a:xfrm>
              <a:off x="2884047" y="185208"/>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1</a:t>
              </a:r>
              <a:endParaRPr lang="ko-KR" altLang="en-US" sz="6000" b="1" dirty="0">
                <a:solidFill>
                  <a:schemeClr val="accent1"/>
                </a:solidFill>
                <a:cs typeface="Arial" pitchFamily="34" charset="0"/>
              </a:endParaRPr>
            </a:p>
          </p:txBody>
        </p:sp>
      </p:grpSp>
      <p:grpSp>
        <p:nvGrpSpPr>
          <p:cNvPr id="10" name="Group 9">
            <a:extLst>
              <a:ext uri="{FF2B5EF4-FFF2-40B4-BE49-F238E27FC236}">
                <a16:creationId xmlns:a16="http://schemas.microsoft.com/office/drawing/2014/main" id="{5212C380-A2DD-BE4B-8D39-8F60224B56AC}"/>
              </a:ext>
            </a:extLst>
          </p:cNvPr>
          <p:cNvGrpSpPr/>
          <p:nvPr/>
        </p:nvGrpSpPr>
        <p:grpSpPr>
          <a:xfrm>
            <a:off x="4505524" y="3165951"/>
            <a:ext cx="2825307" cy="2120759"/>
            <a:chOff x="6800850" y="1498286"/>
            <a:chExt cx="4186549" cy="3093637"/>
          </a:xfrm>
        </p:grpSpPr>
        <p:pic>
          <p:nvPicPr>
            <p:cNvPr id="3" name="Graphic 2" descr="Car">
              <a:extLst>
                <a:ext uri="{FF2B5EF4-FFF2-40B4-BE49-F238E27FC236}">
                  <a16:creationId xmlns:a16="http://schemas.microsoft.com/office/drawing/2014/main" id="{92790A79-00A3-9F47-BF62-8CD6D42B408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636401" y="2212486"/>
              <a:ext cx="914400" cy="914400"/>
            </a:xfrm>
            <a:prstGeom prst="rect">
              <a:avLst/>
            </a:prstGeom>
          </p:spPr>
        </p:pic>
        <p:pic>
          <p:nvPicPr>
            <p:cNvPr id="8" name="Graphic 7" descr="Wireless">
              <a:extLst>
                <a:ext uri="{FF2B5EF4-FFF2-40B4-BE49-F238E27FC236}">
                  <a16:creationId xmlns:a16="http://schemas.microsoft.com/office/drawing/2014/main" id="{29ACBC4C-092B-F847-81F9-4D2801CE501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5461604">
              <a:off x="9982668" y="1755870"/>
              <a:ext cx="720031" cy="720031"/>
            </a:xfrm>
            <a:prstGeom prst="rect">
              <a:avLst/>
            </a:prstGeom>
          </p:spPr>
        </p:pic>
        <p:pic>
          <p:nvPicPr>
            <p:cNvPr id="40" name="Graphic 39" descr="Wireless">
              <a:extLst>
                <a:ext uri="{FF2B5EF4-FFF2-40B4-BE49-F238E27FC236}">
                  <a16:creationId xmlns:a16="http://schemas.microsoft.com/office/drawing/2014/main" id="{AEBB1A46-F0E1-F54E-8315-DDDEF431E1A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994648">
              <a:off x="7429500" y="2896730"/>
              <a:ext cx="720031" cy="720031"/>
            </a:xfrm>
            <a:prstGeom prst="rect">
              <a:avLst/>
            </a:prstGeom>
          </p:spPr>
        </p:pic>
        <p:pic>
          <p:nvPicPr>
            <p:cNvPr id="41" name="Graphic 40" descr="Wireless">
              <a:extLst>
                <a:ext uri="{FF2B5EF4-FFF2-40B4-BE49-F238E27FC236}">
                  <a16:creationId xmlns:a16="http://schemas.microsoft.com/office/drawing/2014/main" id="{CCB16853-6A34-1444-91F3-52FC96C5E4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508642" y="3448677"/>
              <a:ext cx="720031" cy="720031"/>
            </a:xfrm>
            <a:prstGeom prst="rect">
              <a:avLst/>
            </a:prstGeom>
          </p:spPr>
        </p:pic>
        <p:grpSp>
          <p:nvGrpSpPr>
            <p:cNvPr id="42" name="Group 41">
              <a:extLst>
                <a:ext uri="{FF2B5EF4-FFF2-40B4-BE49-F238E27FC236}">
                  <a16:creationId xmlns:a16="http://schemas.microsoft.com/office/drawing/2014/main" id="{64F9AE34-3DC5-5844-A273-7D519273222C}"/>
                </a:ext>
              </a:extLst>
            </p:cNvPr>
            <p:cNvGrpSpPr/>
            <p:nvPr/>
          </p:nvGrpSpPr>
          <p:grpSpPr>
            <a:xfrm>
              <a:off x="9697967" y="1498286"/>
              <a:ext cx="1289432" cy="1302544"/>
              <a:chOff x="2744572" y="1831800"/>
              <a:chExt cx="2888072" cy="3194399"/>
            </a:xfrm>
            <a:solidFill>
              <a:schemeClr val="bg1"/>
            </a:solidFill>
          </p:grpSpPr>
          <p:sp>
            <p:nvSpPr>
              <p:cNvPr id="43" name="Freeform: Shape 165">
                <a:extLst>
                  <a:ext uri="{FF2B5EF4-FFF2-40B4-BE49-F238E27FC236}">
                    <a16:creationId xmlns:a16="http://schemas.microsoft.com/office/drawing/2014/main" id="{8C4306A0-F8B9-2B43-BE51-F4B6EF01131D}"/>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4" name="Freeform: Shape 166">
                <a:extLst>
                  <a:ext uri="{FF2B5EF4-FFF2-40B4-BE49-F238E27FC236}">
                    <a16:creationId xmlns:a16="http://schemas.microsoft.com/office/drawing/2014/main" id="{C4698CA6-61BB-6244-B9FA-958643F690D1}"/>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Freeform: Shape 168">
                <a:extLst>
                  <a:ext uri="{FF2B5EF4-FFF2-40B4-BE49-F238E27FC236}">
                    <a16:creationId xmlns:a16="http://schemas.microsoft.com/office/drawing/2014/main" id="{25ECD066-9056-4746-8ED8-CA731B7D0DF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6" name="Freeform: Shape 169">
                <a:extLst>
                  <a:ext uri="{FF2B5EF4-FFF2-40B4-BE49-F238E27FC236}">
                    <a16:creationId xmlns:a16="http://schemas.microsoft.com/office/drawing/2014/main" id="{B274F981-20B5-4748-8948-F931A5F54BAC}"/>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7" name="Freeform: Shape 172">
                <a:extLst>
                  <a:ext uri="{FF2B5EF4-FFF2-40B4-BE49-F238E27FC236}">
                    <a16:creationId xmlns:a16="http://schemas.microsoft.com/office/drawing/2014/main" id="{8A7501CF-11C1-444B-A440-A2B2CFB9A1D2}"/>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8" name="Freeform: Shape 173">
                <a:extLst>
                  <a:ext uri="{FF2B5EF4-FFF2-40B4-BE49-F238E27FC236}">
                    <a16:creationId xmlns:a16="http://schemas.microsoft.com/office/drawing/2014/main" id="{D7A28E92-8443-4743-8F58-E1ED2AE0A9B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175">
                <a:extLst>
                  <a:ext uri="{FF2B5EF4-FFF2-40B4-BE49-F238E27FC236}">
                    <a16:creationId xmlns:a16="http://schemas.microsoft.com/office/drawing/2014/main" id="{DC485E10-ABD7-8B41-B37C-7EA789A41614}"/>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0" name="Freeform: Shape 177">
                <a:extLst>
                  <a:ext uri="{FF2B5EF4-FFF2-40B4-BE49-F238E27FC236}">
                    <a16:creationId xmlns:a16="http://schemas.microsoft.com/office/drawing/2014/main" id="{B85FA01B-C1BE-E449-B745-58BC4C16B8C9}"/>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1" name="Freeform: Shape 178">
                <a:extLst>
                  <a:ext uri="{FF2B5EF4-FFF2-40B4-BE49-F238E27FC236}">
                    <a16:creationId xmlns:a16="http://schemas.microsoft.com/office/drawing/2014/main" id="{8F7C1C26-EF58-4041-9A1D-AEB063A22128}"/>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2" name="Freeform: Shape 179">
                <a:extLst>
                  <a:ext uri="{FF2B5EF4-FFF2-40B4-BE49-F238E27FC236}">
                    <a16:creationId xmlns:a16="http://schemas.microsoft.com/office/drawing/2014/main" id="{A101720F-C549-7F40-83AE-BAD1120F5257}"/>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3" name="Freeform: Shape 180">
                <a:extLst>
                  <a:ext uri="{FF2B5EF4-FFF2-40B4-BE49-F238E27FC236}">
                    <a16:creationId xmlns:a16="http://schemas.microsoft.com/office/drawing/2014/main" id="{09EF5C55-B070-F349-B94B-037F8DB30ECB}"/>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54" name="Group 53">
              <a:extLst>
                <a:ext uri="{FF2B5EF4-FFF2-40B4-BE49-F238E27FC236}">
                  <a16:creationId xmlns:a16="http://schemas.microsoft.com/office/drawing/2014/main" id="{0395CF9E-DE2E-DE4A-A513-F2AA3E7EE882}"/>
                </a:ext>
              </a:extLst>
            </p:cNvPr>
            <p:cNvGrpSpPr/>
            <p:nvPr/>
          </p:nvGrpSpPr>
          <p:grpSpPr>
            <a:xfrm>
              <a:off x="6800850" y="2468752"/>
              <a:ext cx="1736047" cy="1731995"/>
              <a:chOff x="2744572" y="1831800"/>
              <a:chExt cx="2888072" cy="3194399"/>
            </a:xfrm>
            <a:solidFill>
              <a:schemeClr val="bg1"/>
            </a:solidFill>
          </p:grpSpPr>
          <p:sp>
            <p:nvSpPr>
              <p:cNvPr id="55" name="Freeform: Shape 165">
                <a:extLst>
                  <a:ext uri="{FF2B5EF4-FFF2-40B4-BE49-F238E27FC236}">
                    <a16:creationId xmlns:a16="http://schemas.microsoft.com/office/drawing/2014/main" id="{125EEFA0-1494-6744-8B5E-8FC7278A8D23}"/>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6" name="Freeform: Shape 166">
                <a:extLst>
                  <a:ext uri="{FF2B5EF4-FFF2-40B4-BE49-F238E27FC236}">
                    <a16:creationId xmlns:a16="http://schemas.microsoft.com/office/drawing/2014/main" id="{F8098A96-7562-0144-AA93-F7BB979ECE9D}"/>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7" name="Freeform: Shape 168">
                <a:extLst>
                  <a:ext uri="{FF2B5EF4-FFF2-40B4-BE49-F238E27FC236}">
                    <a16:creationId xmlns:a16="http://schemas.microsoft.com/office/drawing/2014/main" id="{E82AA3EC-7398-644E-AD5D-84EDD36C1BC2}"/>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8" name="Freeform: Shape 169">
                <a:extLst>
                  <a:ext uri="{FF2B5EF4-FFF2-40B4-BE49-F238E27FC236}">
                    <a16:creationId xmlns:a16="http://schemas.microsoft.com/office/drawing/2014/main" id="{92B3C7CB-9C7D-F341-A088-3F1BE152968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9" name="Freeform: Shape 172">
                <a:extLst>
                  <a:ext uri="{FF2B5EF4-FFF2-40B4-BE49-F238E27FC236}">
                    <a16:creationId xmlns:a16="http://schemas.microsoft.com/office/drawing/2014/main" id="{81059F37-5C49-754A-9AC3-2BB8A1210588}"/>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0" name="Freeform: Shape 173">
                <a:extLst>
                  <a:ext uri="{FF2B5EF4-FFF2-40B4-BE49-F238E27FC236}">
                    <a16:creationId xmlns:a16="http://schemas.microsoft.com/office/drawing/2014/main" id="{5BF80871-4CAD-4F47-A255-93225EBDA0A9}"/>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1" name="Freeform: Shape 175">
                <a:extLst>
                  <a:ext uri="{FF2B5EF4-FFF2-40B4-BE49-F238E27FC236}">
                    <a16:creationId xmlns:a16="http://schemas.microsoft.com/office/drawing/2014/main" id="{3DC8F0A6-16C8-414E-B070-5E7BAF3DB24B}"/>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2" name="Freeform: Shape 177">
                <a:extLst>
                  <a:ext uri="{FF2B5EF4-FFF2-40B4-BE49-F238E27FC236}">
                    <a16:creationId xmlns:a16="http://schemas.microsoft.com/office/drawing/2014/main" id="{0FF6BB90-2C90-5641-BF8B-B5CB2EEFBC4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3" name="Freeform: Shape 178">
                <a:extLst>
                  <a:ext uri="{FF2B5EF4-FFF2-40B4-BE49-F238E27FC236}">
                    <a16:creationId xmlns:a16="http://schemas.microsoft.com/office/drawing/2014/main" id="{37B26309-0BB0-AC47-98AC-6942D0893282}"/>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4" name="Freeform: Shape 179">
                <a:extLst>
                  <a:ext uri="{FF2B5EF4-FFF2-40B4-BE49-F238E27FC236}">
                    <a16:creationId xmlns:a16="http://schemas.microsoft.com/office/drawing/2014/main" id="{0A21606D-1056-0247-A965-3B081DA80A1F}"/>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5" name="Freeform: Shape 180">
                <a:extLst>
                  <a:ext uri="{FF2B5EF4-FFF2-40B4-BE49-F238E27FC236}">
                    <a16:creationId xmlns:a16="http://schemas.microsoft.com/office/drawing/2014/main" id="{45561988-877D-3840-B642-D7BB6DD407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66" name="Group 65">
              <a:extLst>
                <a:ext uri="{FF2B5EF4-FFF2-40B4-BE49-F238E27FC236}">
                  <a16:creationId xmlns:a16="http://schemas.microsoft.com/office/drawing/2014/main" id="{EEEE7486-144B-884B-8816-74BD89B01511}"/>
                </a:ext>
              </a:extLst>
            </p:cNvPr>
            <p:cNvGrpSpPr/>
            <p:nvPr/>
          </p:nvGrpSpPr>
          <p:grpSpPr>
            <a:xfrm>
              <a:off x="9151973" y="3096059"/>
              <a:ext cx="1414536" cy="1495864"/>
              <a:chOff x="2744572" y="1831800"/>
              <a:chExt cx="2888072" cy="3194399"/>
            </a:xfrm>
            <a:solidFill>
              <a:schemeClr val="bg1"/>
            </a:solidFill>
          </p:grpSpPr>
          <p:sp>
            <p:nvSpPr>
              <p:cNvPr id="67" name="Freeform: Shape 165">
                <a:extLst>
                  <a:ext uri="{FF2B5EF4-FFF2-40B4-BE49-F238E27FC236}">
                    <a16:creationId xmlns:a16="http://schemas.microsoft.com/office/drawing/2014/main" id="{4CFFE7D3-09B8-4949-A9C9-E9E72EB0EAF5}"/>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8" name="Freeform: Shape 166">
                <a:extLst>
                  <a:ext uri="{FF2B5EF4-FFF2-40B4-BE49-F238E27FC236}">
                    <a16:creationId xmlns:a16="http://schemas.microsoft.com/office/drawing/2014/main" id="{ACB12496-0F29-4440-BDB2-26F6017C6A9E}"/>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9" name="Freeform: Shape 168">
                <a:extLst>
                  <a:ext uri="{FF2B5EF4-FFF2-40B4-BE49-F238E27FC236}">
                    <a16:creationId xmlns:a16="http://schemas.microsoft.com/office/drawing/2014/main" id="{B3FFC334-2478-DE4D-BCDE-5987CE8F55E7}"/>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0" name="Freeform: Shape 169">
                <a:extLst>
                  <a:ext uri="{FF2B5EF4-FFF2-40B4-BE49-F238E27FC236}">
                    <a16:creationId xmlns:a16="http://schemas.microsoft.com/office/drawing/2014/main" id="{91B2CAEC-2041-B847-AB33-99791886CAEF}"/>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1" name="Freeform: Shape 172">
                <a:extLst>
                  <a:ext uri="{FF2B5EF4-FFF2-40B4-BE49-F238E27FC236}">
                    <a16:creationId xmlns:a16="http://schemas.microsoft.com/office/drawing/2014/main" id="{B118E2DB-F921-A342-9A1B-8BB73A59E84D}"/>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2" name="Freeform: Shape 173">
                <a:extLst>
                  <a:ext uri="{FF2B5EF4-FFF2-40B4-BE49-F238E27FC236}">
                    <a16:creationId xmlns:a16="http://schemas.microsoft.com/office/drawing/2014/main" id="{CFD12D37-C915-614D-BDD4-6C46674A2CA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3" name="Freeform: Shape 175">
                <a:extLst>
                  <a:ext uri="{FF2B5EF4-FFF2-40B4-BE49-F238E27FC236}">
                    <a16:creationId xmlns:a16="http://schemas.microsoft.com/office/drawing/2014/main" id="{851A0B6B-E0F7-A642-8C96-5BBE2244DE42}"/>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4" name="Freeform: Shape 177">
                <a:extLst>
                  <a:ext uri="{FF2B5EF4-FFF2-40B4-BE49-F238E27FC236}">
                    <a16:creationId xmlns:a16="http://schemas.microsoft.com/office/drawing/2014/main" id="{761465CE-CC93-6F40-BF9B-B92BFC823073}"/>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78">
                <a:extLst>
                  <a:ext uri="{FF2B5EF4-FFF2-40B4-BE49-F238E27FC236}">
                    <a16:creationId xmlns:a16="http://schemas.microsoft.com/office/drawing/2014/main" id="{2FF75E2C-03AB-E04A-AB5B-3D3386724AB4}"/>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79">
                <a:extLst>
                  <a:ext uri="{FF2B5EF4-FFF2-40B4-BE49-F238E27FC236}">
                    <a16:creationId xmlns:a16="http://schemas.microsoft.com/office/drawing/2014/main" id="{8EAD9820-18A3-2949-8E9A-1940DD4DCBE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80">
                <a:extLst>
                  <a:ext uri="{FF2B5EF4-FFF2-40B4-BE49-F238E27FC236}">
                    <a16:creationId xmlns:a16="http://schemas.microsoft.com/office/drawing/2014/main" id="{2BCADB97-E1D8-8347-B7CC-11F98B1E12F0}"/>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grpSp>
        <p:nvGrpSpPr>
          <p:cNvPr id="97" name="Group 96">
            <a:extLst>
              <a:ext uri="{FF2B5EF4-FFF2-40B4-BE49-F238E27FC236}">
                <a16:creationId xmlns:a16="http://schemas.microsoft.com/office/drawing/2014/main" id="{DD96BB36-324A-A04B-ADBD-D15AD33DDA4E}"/>
              </a:ext>
            </a:extLst>
          </p:cNvPr>
          <p:cNvGrpSpPr/>
          <p:nvPr/>
        </p:nvGrpSpPr>
        <p:grpSpPr>
          <a:xfrm>
            <a:off x="683441" y="3352490"/>
            <a:ext cx="2303477" cy="1824780"/>
            <a:chOff x="1410107" y="1542195"/>
            <a:chExt cx="3273199" cy="2412838"/>
          </a:xfrm>
        </p:grpSpPr>
        <p:pic>
          <p:nvPicPr>
            <p:cNvPr id="78" name="Graphic 77" descr="Wireless">
              <a:extLst>
                <a:ext uri="{FF2B5EF4-FFF2-40B4-BE49-F238E27FC236}">
                  <a16:creationId xmlns:a16="http://schemas.microsoft.com/office/drawing/2014/main" id="{B229470F-532D-AA4E-AF35-25040F7E8D0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3963275" y="1542195"/>
              <a:ext cx="720031" cy="720031"/>
            </a:xfrm>
            <a:prstGeom prst="rect">
              <a:avLst/>
            </a:prstGeom>
          </p:spPr>
        </p:pic>
        <p:pic>
          <p:nvPicPr>
            <p:cNvPr id="79" name="Graphic 78" descr="Wireless">
              <a:extLst>
                <a:ext uri="{FF2B5EF4-FFF2-40B4-BE49-F238E27FC236}">
                  <a16:creationId xmlns:a16="http://schemas.microsoft.com/office/drawing/2014/main" id="{011BABCB-92C4-3543-97F5-7577D29710D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1410107" y="2683055"/>
              <a:ext cx="720031" cy="720031"/>
            </a:xfrm>
            <a:prstGeom prst="rect">
              <a:avLst/>
            </a:prstGeom>
          </p:spPr>
        </p:pic>
        <p:pic>
          <p:nvPicPr>
            <p:cNvPr id="80" name="Graphic 79" descr="Wireless">
              <a:extLst>
                <a:ext uri="{FF2B5EF4-FFF2-40B4-BE49-F238E27FC236}">
                  <a16:creationId xmlns:a16="http://schemas.microsoft.com/office/drawing/2014/main" id="{6112E5E7-8EC9-074F-B60A-F774FC38120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489249" y="3235002"/>
              <a:ext cx="720031" cy="720031"/>
            </a:xfrm>
            <a:prstGeom prst="rect">
              <a:avLst/>
            </a:prstGeom>
          </p:spPr>
        </p:pic>
        <p:pic>
          <p:nvPicPr>
            <p:cNvPr id="81" name="Graphic 80" descr="Wireless">
              <a:extLst>
                <a:ext uri="{FF2B5EF4-FFF2-40B4-BE49-F238E27FC236}">
                  <a16:creationId xmlns:a16="http://schemas.microsoft.com/office/drawing/2014/main" id="{6D12E88E-A0A4-3541-ACE0-30E521AB473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9389648">
              <a:off x="2243143" y="1643498"/>
              <a:ext cx="720031" cy="720031"/>
            </a:xfrm>
            <a:prstGeom prst="rect">
              <a:avLst/>
            </a:prstGeom>
          </p:spPr>
        </p:pic>
        <p:pic>
          <p:nvPicPr>
            <p:cNvPr id="82" name="Graphic 81" descr="Wireless">
              <a:extLst>
                <a:ext uri="{FF2B5EF4-FFF2-40B4-BE49-F238E27FC236}">
                  <a16:creationId xmlns:a16="http://schemas.microsoft.com/office/drawing/2014/main" id="{B7698C3D-1DAB-9949-9D03-F4F035E685D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3945564">
              <a:off x="3139990" y="2189815"/>
              <a:ext cx="720031" cy="720031"/>
            </a:xfrm>
            <a:prstGeom prst="rect">
              <a:avLst/>
            </a:prstGeom>
          </p:spPr>
        </p:pic>
        <p:cxnSp>
          <p:nvCxnSpPr>
            <p:cNvPr id="12" name="Straight Connector 11">
              <a:extLst>
                <a:ext uri="{FF2B5EF4-FFF2-40B4-BE49-F238E27FC236}">
                  <a16:creationId xmlns:a16="http://schemas.microsoft.com/office/drawing/2014/main" id="{202B772B-5D19-3940-BDA7-9A43C9F0E24C}"/>
                </a:ext>
              </a:extLst>
            </p:cNvPr>
            <p:cNvCxnSpPr>
              <a:cxnSpLocks/>
              <a:stCxn id="81" idx="1"/>
              <a:endCxn id="79" idx="1"/>
            </p:cNvCxnSpPr>
            <p:nvPr/>
          </p:nvCxnSpPr>
          <p:spPr>
            <a:xfrm flipH="1">
              <a:off x="1832086" y="2219369"/>
              <a:ext cx="482945" cy="4690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D395B1-15E2-2849-BB6C-C7833EAF8D51}"/>
                </a:ext>
              </a:extLst>
            </p:cNvPr>
            <p:cNvCxnSpPr>
              <a:cxnSpLocks/>
            </p:cNvCxnSpPr>
            <p:nvPr/>
          </p:nvCxnSpPr>
          <p:spPr>
            <a:xfrm flipH="1" flipV="1">
              <a:off x="2166398" y="3249258"/>
              <a:ext cx="1223347" cy="36819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522478F-351B-C249-B857-7F8238397DD9}"/>
                </a:ext>
              </a:extLst>
            </p:cNvPr>
            <p:cNvCxnSpPr>
              <a:cxnSpLocks/>
            </p:cNvCxnSpPr>
            <p:nvPr/>
          </p:nvCxnSpPr>
          <p:spPr>
            <a:xfrm flipH="1" flipV="1">
              <a:off x="3597607" y="2887953"/>
              <a:ext cx="154649" cy="45397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AB0E80A-6748-AD46-AE48-DB72D202EEF9}"/>
                </a:ext>
              </a:extLst>
            </p:cNvPr>
            <p:cNvCxnSpPr>
              <a:cxnSpLocks/>
              <a:stCxn id="80" idx="3"/>
              <a:endCxn id="78" idx="1"/>
            </p:cNvCxnSpPr>
            <p:nvPr/>
          </p:nvCxnSpPr>
          <p:spPr>
            <a:xfrm flipV="1">
              <a:off x="4209280" y="2253953"/>
              <a:ext cx="190746" cy="134106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1267AA-8FFC-1246-B1C8-3142BF29E0D1}"/>
                </a:ext>
              </a:extLst>
            </p:cNvPr>
            <p:cNvCxnSpPr>
              <a:cxnSpLocks/>
              <a:endCxn id="78" idx="0"/>
            </p:cNvCxnSpPr>
            <p:nvPr/>
          </p:nvCxnSpPr>
          <p:spPr>
            <a:xfrm>
              <a:off x="3062890" y="1959886"/>
              <a:ext cx="908658" cy="1905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4A948E8-5A79-A948-91BB-F57EE6590C68}"/>
                </a:ext>
              </a:extLst>
            </p:cNvPr>
            <p:cNvCxnSpPr>
              <a:cxnSpLocks/>
              <a:endCxn id="82" idx="2"/>
            </p:cNvCxnSpPr>
            <p:nvPr/>
          </p:nvCxnSpPr>
          <p:spPr>
            <a:xfrm flipV="1">
              <a:off x="2091924" y="2697642"/>
              <a:ext cx="1079809" cy="39699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5FABED7-F987-554B-9EB2-0B198D3FC0E6}"/>
                </a:ext>
              </a:extLst>
            </p:cNvPr>
            <p:cNvCxnSpPr>
              <a:cxnSpLocks/>
              <a:stCxn id="82" idx="0"/>
            </p:cNvCxnSpPr>
            <p:nvPr/>
          </p:nvCxnSpPr>
          <p:spPr>
            <a:xfrm flipV="1">
              <a:off x="3828278" y="2146310"/>
              <a:ext cx="323683" cy="25571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C2B16AC-52B2-4B43-A3D5-8F52445797A7}"/>
                </a:ext>
              </a:extLst>
            </p:cNvPr>
            <p:cNvCxnSpPr>
              <a:cxnSpLocks/>
            </p:cNvCxnSpPr>
            <p:nvPr/>
          </p:nvCxnSpPr>
          <p:spPr>
            <a:xfrm flipH="1" flipV="1">
              <a:off x="2875072" y="2169090"/>
              <a:ext cx="248493" cy="20757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5376490C-0475-2848-BDCF-DCC04C52D14C}"/>
              </a:ext>
            </a:extLst>
          </p:cNvPr>
          <p:cNvGrpSpPr/>
          <p:nvPr/>
        </p:nvGrpSpPr>
        <p:grpSpPr>
          <a:xfrm>
            <a:off x="8098118" y="1699095"/>
            <a:ext cx="4013272" cy="1692681"/>
            <a:chOff x="2944634" y="192982"/>
            <a:chExt cx="3355744" cy="1692681"/>
          </a:xfrm>
        </p:grpSpPr>
        <p:sp>
          <p:nvSpPr>
            <p:cNvPr id="99" name="TextBox 98">
              <a:extLst>
                <a:ext uri="{FF2B5EF4-FFF2-40B4-BE49-F238E27FC236}">
                  <a16:creationId xmlns:a16="http://schemas.microsoft.com/office/drawing/2014/main" id="{6129491D-9963-6843-950B-BD6E2408CE19}"/>
                </a:ext>
              </a:extLst>
            </p:cNvPr>
            <p:cNvSpPr txBox="1"/>
            <p:nvPr/>
          </p:nvSpPr>
          <p:spPr>
            <a:xfrm>
              <a:off x="3048878" y="962333"/>
              <a:ext cx="3251500" cy="923330"/>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Data</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synchronization</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protocol</a:t>
              </a:r>
              <a:endParaRPr lang="ko-KR" altLang="en-US" sz="2700" b="1" dirty="0">
                <a:solidFill>
                  <a:schemeClr val="bg1"/>
                </a:solidFill>
                <a:cs typeface="Arial" pitchFamily="34" charset="0"/>
              </a:endParaRPr>
            </a:p>
          </p:txBody>
        </p:sp>
        <p:sp>
          <p:nvSpPr>
            <p:cNvPr id="100" name="TextBox 99">
              <a:extLst>
                <a:ext uri="{FF2B5EF4-FFF2-40B4-BE49-F238E27FC236}">
                  <a16:creationId xmlns:a16="http://schemas.microsoft.com/office/drawing/2014/main" id="{953916DA-2F0D-6C46-8AEF-D7D7C0BD0E1E}"/>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pic>
        <p:nvPicPr>
          <p:cNvPr id="102" name="Graphic 101" descr="Wireless">
            <a:extLst>
              <a:ext uri="{FF2B5EF4-FFF2-40B4-BE49-F238E27FC236}">
                <a16:creationId xmlns:a16="http://schemas.microsoft.com/office/drawing/2014/main" id="{16A684EE-824F-3F40-A374-70BA180669F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10644469" y="3480845"/>
            <a:ext cx="544545" cy="506714"/>
          </a:xfrm>
          <a:prstGeom prst="rect">
            <a:avLst/>
          </a:prstGeom>
        </p:spPr>
      </p:pic>
      <p:pic>
        <p:nvPicPr>
          <p:cNvPr id="103" name="Graphic 102" descr="Wireless">
            <a:extLst>
              <a:ext uri="{FF2B5EF4-FFF2-40B4-BE49-F238E27FC236}">
                <a16:creationId xmlns:a16="http://schemas.microsoft.com/office/drawing/2014/main" id="{02B05515-313B-0E44-BEF2-441CD53498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8847706" y="4343655"/>
            <a:ext cx="544545" cy="506714"/>
          </a:xfrm>
          <a:prstGeom prst="rect">
            <a:avLst/>
          </a:prstGeom>
        </p:spPr>
      </p:pic>
      <p:pic>
        <p:nvPicPr>
          <p:cNvPr id="104" name="Graphic 103" descr="Wireless">
            <a:extLst>
              <a:ext uri="{FF2B5EF4-FFF2-40B4-BE49-F238E27FC236}">
                <a16:creationId xmlns:a16="http://schemas.microsoft.com/office/drawing/2014/main" id="{B6159958-A429-C64A-9513-8600FEB3E78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329794" y="4742165"/>
            <a:ext cx="506714" cy="544545"/>
          </a:xfrm>
          <a:prstGeom prst="rect">
            <a:avLst/>
          </a:prstGeom>
        </p:spPr>
      </p:pic>
      <p:pic>
        <p:nvPicPr>
          <p:cNvPr id="105" name="Graphic 104" descr="Wireless">
            <a:extLst>
              <a:ext uri="{FF2B5EF4-FFF2-40B4-BE49-F238E27FC236}">
                <a16:creationId xmlns:a16="http://schemas.microsoft.com/office/drawing/2014/main" id="{18058F18-D622-7543-9CE5-1B8FFE751CB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9389648">
            <a:off x="9452861" y="3538543"/>
            <a:ext cx="506714" cy="544545"/>
          </a:xfrm>
          <a:prstGeom prst="rect">
            <a:avLst/>
          </a:prstGeom>
        </p:spPr>
      </p:pic>
      <p:pic>
        <p:nvPicPr>
          <p:cNvPr id="106" name="Graphic 105" descr="Wireless">
            <a:extLst>
              <a:ext uri="{FF2B5EF4-FFF2-40B4-BE49-F238E27FC236}">
                <a16:creationId xmlns:a16="http://schemas.microsoft.com/office/drawing/2014/main" id="{C31D5D5F-F076-CA46-948C-47ECD0B5305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3945564">
            <a:off x="10065091" y="3970627"/>
            <a:ext cx="544545" cy="506714"/>
          </a:xfrm>
          <a:prstGeom prst="rect">
            <a:avLst/>
          </a:prstGeom>
        </p:spPr>
      </p:pic>
      <p:cxnSp>
        <p:nvCxnSpPr>
          <p:cNvPr id="107" name="Straight Connector 106">
            <a:extLst>
              <a:ext uri="{FF2B5EF4-FFF2-40B4-BE49-F238E27FC236}">
                <a16:creationId xmlns:a16="http://schemas.microsoft.com/office/drawing/2014/main" id="{3B7FA24D-202F-E649-8FE1-C873185A35A8}"/>
              </a:ext>
            </a:extLst>
          </p:cNvPr>
          <p:cNvCxnSpPr>
            <a:cxnSpLocks/>
            <a:stCxn id="105" idx="1"/>
            <a:endCxn id="103" idx="1"/>
          </p:cNvCxnSpPr>
          <p:nvPr/>
        </p:nvCxnSpPr>
        <p:spPr>
          <a:xfrm flipH="1">
            <a:off x="9163584" y="3974063"/>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6CAC3C2-DDE4-564F-8764-E149756A0E64}"/>
              </a:ext>
            </a:extLst>
          </p:cNvPr>
          <p:cNvCxnSpPr>
            <a:cxnSpLocks/>
          </p:cNvCxnSpPr>
          <p:nvPr/>
        </p:nvCxnSpPr>
        <p:spPr>
          <a:xfrm flipH="1" flipV="1">
            <a:off x="9398852" y="4752947"/>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C0F7BA9-3EEC-734E-BD7F-BF60C4A8B5C5}"/>
              </a:ext>
            </a:extLst>
          </p:cNvPr>
          <p:cNvCxnSpPr>
            <a:cxnSpLocks/>
            <a:stCxn id="104" idx="3"/>
            <a:endCxn id="102" idx="1"/>
          </p:cNvCxnSpPr>
          <p:nvPr/>
        </p:nvCxnSpPr>
        <p:spPr>
          <a:xfrm flipV="1">
            <a:off x="10836508" y="4000218"/>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3C4CF39-0E6B-8744-BBE1-C5542A05FFB8}"/>
              </a:ext>
            </a:extLst>
          </p:cNvPr>
          <p:cNvCxnSpPr>
            <a:cxnSpLocks/>
            <a:stCxn id="106" idx="0"/>
          </p:cNvCxnSpPr>
          <p:nvPr/>
        </p:nvCxnSpPr>
        <p:spPr>
          <a:xfrm flipV="1">
            <a:off x="10568382" y="3918810"/>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28E7C02-9229-0744-A29D-354932386496}"/>
              </a:ext>
            </a:extLst>
          </p:cNvPr>
          <p:cNvCxnSpPr>
            <a:cxnSpLocks/>
          </p:cNvCxnSpPr>
          <p:nvPr/>
        </p:nvCxnSpPr>
        <p:spPr>
          <a:xfrm flipH="1" flipV="1">
            <a:off x="9897574" y="3936038"/>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2660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3"/>
                                        </p:tgtEl>
                                        <p:attrNameLst>
                                          <p:attrName>style.visibility</p:attrName>
                                        </p:attrNameLst>
                                      </p:cBhvr>
                                      <p:to>
                                        <p:strVal val="visible"/>
                                      </p:to>
                                    </p:set>
                                  </p:childTnLst>
                                </p:cTn>
                              </p:par>
                            </p:childTnLst>
                          </p:cTn>
                        </p:par>
                        <p:par>
                          <p:cTn id="29" fill="hold">
                            <p:stCondLst>
                              <p:cond delay="0"/>
                            </p:stCondLst>
                            <p:childTnLst>
                              <p:par>
                                <p:cTn id="30" presetID="16" presetClass="entr" presetSubtype="21" fill="hold" nodeType="afterEffect">
                                  <p:stCondLst>
                                    <p:cond delay="0"/>
                                  </p:stCondLst>
                                  <p:childTnLst>
                                    <p:set>
                                      <p:cBhvr>
                                        <p:cTn id="31" dur="1" fill="hold">
                                          <p:stCondLst>
                                            <p:cond delay="0"/>
                                          </p:stCondLst>
                                        </p:cTn>
                                        <p:tgtEl>
                                          <p:spTgt spid="108"/>
                                        </p:tgtEl>
                                        <p:attrNameLst>
                                          <p:attrName>style.visibility</p:attrName>
                                        </p:attrNameLst>
                                      </p:cBhvr>
                                      <p:to>
                                        <p:strVal val="visible"/>
                                      </p:to>
                                    </p:set>
                                    <p:animEffect transition="in" filter="barn(inVertical)">
                                      <p:cBhvr>
                                        <p:cTn id="32" dur="50"/>
                                        <p:tgtEl>
                                          <p:spTgt spid="108"/>
                                        </p:tgtEl>
                                      </p:cBhvr>
                                    </p:animEffect>
                                  </p:childTnLst>
                                </p:cTn>
                              </p:par>
                            </p:childTnLst>
                          </p:cTn>
                        </p:par>
                        <p:par>
                          <p:cTn id="33" fill="hold">
                            <p:stCondLst>
                              <p:cond delay="50"/>
                            </p:stCondLst>
                            <p:childTnLst>
                              <p:par>
                                <p:cTn id="34" presetID="16" presetClass="entr" presetSubtype="21" fill="hold" nodeType="afterEffect">
                                  <p:stCondLst>
                                    <p:cond delay="0"/>
                                  </p:stCondLst>
                                  <p:childTnLst>
                                    <p:set>
                                      <p:cBhvr>
                                        <p:cTn id="35" dur="1" fill="hold">
                                          <p:stCondLst>
                                            <p:cond delay="0"/>
                                          </p:stCondLst>
                                        </p:cTn>
                                        <p:tgtEl>
                                          <p:spTgt spid="107"/>
                                        </p:tgtEl>
                                        <p:attrNameLst>
                                          <p:attrName>style.visibility</p:attrName>
                                        </p:attrNameLst>
                                      </p:cBhvr>
                                      <p:to>
                                        <p:strVal val="visible"/>
                                      </p:to>
                                    </p:set>
                                    <p:animEffect transition="in" filter="barn(inVertical)">
                                      <p:cBhvr>
                                        <p:cTn id="36" dur="50"/>
                                        <p:tgtEl>
                                          <p:spTgt spid="107"/>
                                        </p:tgtEl>
                                      </p:cBhvr>
                                    </p:animEffect>
                                  </p:childTnLst>
                                </p:cTn>
                              </p:par>
                            </p:childTnLst>
                          </p:cTn>
                        </p:par>
                        <p:par>
                          <p:cTn id="37" fill="hold">
                            <p:stCondLst>
                              <p:cond delay="100"/>
                            </p:stCondLst>
                            <p:childTnLst>
                              <p:par>
                                <p:cTn id="38" presetID="16" presetClass="entr" presetSubtype="21" fill="hold" nodeType="afterEffect">
                                  <p:stCondLst>
                                    <p:cond delay="0"/>
                                  </p:stCondLst>
                                  <p:childTnLst>
                                    <p:set>
                                      <p:cBhvr>
                                        <p:cTn id="39" dur="1" fill="hold">
                                          <p:stCondLst>
                                            <p:cond delay="0"/>
                                          </p:stCondLst>
                                        </p:cTn>
                                        <p:tgtEl>
                                          <p:spTgt spid="114"/>
                                        </p:tgtEl>
                                        <p:attrNameLst>
                                          <p:attrName>style.visibility</p:attrName>
                                        </p:attrNameLst>
                                      </p:cBhvr>
                                      <p:to>
                                        <p:strVal val="visible"/>
                                      </p:to>
                                    </p:set>
                                    <p:animEffect transition="in" filter="barn(inVertical)">
                                      <p:cBhvr>
                                        <p:cTn id="40" dur="50"/>
                                        <p:tgtEl>
                                          <p:spTgt spid="114"/>
                                        </p:tgtEl>
                                      </p:cBhvr>
                                    </p:animEffect>
                                  </p:childTnLst>
                                </p:cTn>
                              </p:par>
                            </p:childTnLst>
                          </p:cTn>
                        </p:par>
                        <p:par>
                          <p:cTn id="41" fill="hold">
                            <p:stCondLst>
                              <p:cond delay="150"/>
                            </p:stCondLst>
                            <p:childTnLst>
                              <p:par>
                                <p:cTn id="42" presetID="16" presetClass="entr" presetSubtype="21" fill="hold" nodeType="afterEffect">
                                  <p:stCondLst>
                                    <p:cond delay="0"/>
                                  </p:stCondLst>
                                  <p:childTnLst>
                                    <p:set>
                                      <p:cBhvr>
                                        <p:cTn id="43" dur="1" fill="hold">
                                          <p:stCondLst>
                                            <p:cond delay="0"/>
                                          </p:stCondLst>
                                        </p:cTn>
                                        <p:tgtEl>
                                          <p:spTgt spid="113"/>
                                        </p:tgtEl>
                                        <p:attrNameLst>
                                          <p:attrName>style.visibility</p:attrName>
                                        </p:attrNameLst>
                                      </p:cBhvr>
                                      <p:to>
                                        <p:strVal val="visible"/>
                                      </p:to>
                                    </p:set>
                                    <p:animEffect transition="in" filter="barn(inVertical)">
                                      <p:cBhvr>
                                        <p:cTn id="44" dur="50"/>
                                        <p:tgtEl>
                                          <p:spTgt spid="113"/>
                                        </p:tgtEl>
                                      </p:cBhvr>
                                    </p:animEffect>
                                  </p:childTnLst>
                                </p:cTn>
                              </p:par>
                            </p:childTnLst>
                          </p:cTn>
                        </p:par>
                        <p:par>
                          <p:cTn id="45" fill="hold">
                            <p:stCondLst>
                              <p:cond delay="200"/>
                            </p:stCondLst>
                            <p:childTnLst>
                              <p:par>
                                <p:cTn id="46" presetID="16" presetClass="entr" presetSubtype="21" fill="hold" nodeType="afterEffect">
                                  <p:stCondLst>
                                    <p:cond delay="0"/>
                                  </p:stCondLst>
                                  <p:childTnLst>
                                    <p:set>
                                      <p:cBhvr>
                                        <p:cTn id="47" dur="1" fill="hold">
                                          <p:stCondLst>
                                            <p:cond delay="0"/>
                                          </p:stCondLst>
                                        </p:cTn>
                                        <p:tgtEl>
                                          <p:spTgt spid="110"/>
                                        </p:tgtEl>
                                        <p:attrNameLst>
                                          <p:attrName>style.visibility</p:attrName>
                                        </p:attrNameLst>
                                      </p:cBhvr>
                                      <p:to>
                                        <p:strVal val="visible"/>
                                      </p:to>
                                    </p:set>
                                    <p:animEffect transition="in" filter="barn(inVertical)">
                                      <p:cBhvr>
                                        <p:cTn id="48" dur="5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79B056-B66F-BB4A-85AC-3895CDE4106D}"/>
              </a:ext>
            </a:extLst>
          </p:cNvPr>
          <p:cNvSpPr/>
          <p:nvPr/>
        </p:nvSpPr>
        <p:spPr>
          <a:xfrm>
            <a:off x="0" y="1138749"/>
            <a:ext cx="12192000" cy="4580501"/>
          </a:xfrm>
          <a:prstGeom prst="rect">
            <a:avLst/>
          </a:prstGeom>
          <a:gradFill>
            <a:gsLst>
              <a:gs pos="0">
                <a:schemeClr val="tx1">
                  <a:alpha val="0"/>
                </a:schemeClr>
              </a:gs>
              <a:gs pos="49000">
                <a:schemeClr val="tx1">
                  <a:alpha val="66000"/>
                </a:schemeClr>
              </a:gs>
              <a:gs pos="100000">
                <a:schemeClr val="tx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5CF5BDA4-10C7-46A6-AC30-523A3FC438AC}"/>
              </a:ext>
            </a:extLst>
          </p:cNvPr>
          <p:cNvSpPr txBox="1"/>
          <p:nvPr/>
        </p:nvSpPr>
        <p:spPr>
          <a:xfrm>
            <a:off x="4032236" y="2685786"/>
            <a:ext cx="7369772" cy="1569660"/>
          </a:xfrm>
          <a:prstGeom prst="rect">
            <a:avLst/>
          </a:prstGeom>
          <a:noFill/>
        </p:spPr>
        <p:txBody>
          <a:bodyPr wrap="square" rtlCol="0" anchor="ctr">
            <a:spAutoFit/>
          </a:bodyPr>
          <a:lstStyle/>
          <a:p>
            <a:r>
              <a:rPr lang="en-US" altLang="ko-KR" sz="4800" b="1" dirty="0">
                <a:solidFill>
                  <a:schemeClr val="bg1"/>
                </a:solidFill>
                <a:latin typeface="+mj-lt"/>
                <a:cs typeface="Arial" pitchFamily="34" charset="0"/>
              </a:rPr>
              <a:t>How </a:t>
            </a:r>
            <a:r>
              <a:rPr lang="en-US" altLang="zh-TW" sz="4800" b="1" dirty="0">
                <a:solidFill>
                  <a:schemeClr val="bg1"/>
                </a:solidFill>
                <a:latin typeface="+mj-lt"/>
                <a:cs typeface="Arial" pitchFamily="34" charset="0"/>
              </a:rPr>
              <a:t>to</a:t>
            </a:r>
            <a:r>
              <a:rPr lang="zh-TW" altLang="en-US" sz="4800" b="1" dirty="0">
                <a:solidFill>
                  <a:schemeClr val="bg1"/>
                </a:solidFill>
                <a:latin typeface="+mj-lt"/>
                <a:cs typeface="Arial" pitchFamily="34" charset="0"/>
              </a:rPr>
              <a:t> </a:t>
            </a:r>
            <a:r>
              <a:rPr lang="en-US" altLang="ko-KR" sz="4800" b="1" dirty="0">
                <a:solidFill>
                  <a:schemeClr val="bg1"/>
                </a:solidFill>
                <a:latin typeface="+mj-lt"/>
                <a:cs typeface="Arial" pitchFamily="34" charset="0"/>
              </a:rPr>
              <a:t>improve our live with quantum computer?</a:t>
            </a:r>
            <a:endParaRPr lang="ko-KR" altLang="en-US" sz="4800" b="1" dirty="0">
              <a:solidFill>
                <a:schemeClr val="bg1"/>
              </a:solidFill>
              <a:latin typeface="+mj-lt"/>
              <a:cs typeface="Arial" pitchFamily="34" charset="0"/>
            </a:endParaRPr>
          </a:p>
        </p:txBody>
      </p:sp>
      <p:grpSp>
        <p:nvGrpSpPr>
          <p:cNvPr id="164" name="Group 163">
            <a:extLst>
              <a:ext uri="{FF2B5EF4-FFF2-40B4-BE49-F238E27FC236}">
                <a16:creationId xmlns:a16="http://schemas.microsoft.com/office/drawing/2014/main" id="{7EC183A6-5C98-4A4B-AC6B-01B3FAA09969}"/>
              </a:ext>
            </a:extLst>
          </p:cNvPr>
          <p:cNvGrpSpPr/>
          <p:nvPr/>
        </p:nvGrpSpPr>
        <p:grpSpPr>
          <a:xfrm>
            <a:off x="615821" y="2077288"/>
            <a:ext cx="2895731" cy="3062220"/>
            <a:chOff x="2744572" y="1831800"/>
            <a:chExt cx="2888072" cy="3194399"/>
          </a:xfrm>
          <a:solidFill>
            <a:schemeClr val="bg1"/>
          </a:solidFill>
        </p:grpSpPr>
        <p:sp>
          <p:nvSpPr>
            <p:cNvPr id="166" name="Freeform: Shape 165">
              <a:extLst>
                <a:ext uri="{FF2B5EF4-FFF2-40B4-BE49-F238E27FC236}">
                  <a16:creationId xmlns:a16="http://schemas.microsoft.com/office/drawing/2014/main" id="{B939D6CC-DBAD-4AE0-9D84-35EA1D8FD2FF}"/>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67" name="Freeform: Shape 166">
              <a:extLst>
                <a:ext uri="{FF2B5EF4-FFF2-40B4-BE49-F238E27FC236}">
                  <a16:creationId xmlns:a16="http://schemas.microsoft.com/office/drawing/2014/main" id="{3749EB51-EA5D-4816-ACE5-E49AAF29A924}"/>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69" name="Freeform: Shape 168">
              <a:extLst>
                <a:ext uri="{FF2B5EF4-FFF2-40B4-BE49-F238E27FC236}">
                  <a16:creationId xmlns:a16="http://schemas.microsoft.com/office/drawing/2014/main" id="{2B8EAF5A-4105-4B35-AF6C-849684AFD8C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0" name="Freeform: Shape 169">
              <a:extLst>
                <a:ext uri="{FF2B5EF4-FFF2-40B4-BE49-F238E27FC236}">
                  <a16:creationId xmlns:a16="http://schemas.microsoft.com/office/drawing/2014/main" id="{755DE1E2-F67A-4322-9398-B4E3C7A2325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3" name="Freeform: Shape 172">
              <a:extLst>
                <a:ext uri="{FF2B5EF4-FFF2-40B4-BE49-F238E27FC236}">
                  <a16:creationId xmlns:a16="http://schemas.microsoft.com/office/drawing/2014/main" id="{6E8435E9-8865-427C-9243-DCB18D85FB1A}"/>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4" name="Freeform: Shape 173">
              <a:extLst>
                <a:ext uri="{FF2B5EF4-FFF2-40B4-BE49-F238E27FC236}">
                  <a16:creationId xmlns:a16="http://schemas.microsoft.com/office/drawing/2014/main" id="{4D6979E0-27C0-437B-9759-01AC7D15442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6" name="Freeform: Shape 175">
              <a:extLst>
                <a:ext uri="{FF2B5EF4-FFF2-40B4-BE49-F238E27FC236}">
                  <a16:creationId xmlns:a16="http://schemas.microsoft.com/office/drawing/2014/main" id="{D7F076C1-9F7F-470C-9C7E-A8703B195537}"/>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8" name="Freeform: Shape 177">
              <a:extLst>
                <a:ext uri="{FF2B5EF4-FFF2-40B4-BE49-F238E27FC236}">
                  <a16:creationId xmlns:a16="http://schemas.microsoft.com/office/drawing/2014/main" id="{21929B37-BA0F-47B4-91D6-4746F9F13E1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79" name="Freeform: Shape 178">
              <a:extLst>
                <a:ext uri="{FF2B5EF4-FFF2-40B4-BE49-F238E27FC236}">
                  <a16:creationId xmlns:a16="http://schemas.microsoft.com/office/drawing/2014/main" id="{DEDA0F58-78ED-4BB5-ADAD-3EC16E33B9BA}"/>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80" name="Freeform: Shape 179">
              <a:extLst>
                <a:ext uri="{FF2B5EF4-FFF2-40B4-BE49-F238E27FC236}">
                  <a16:creationId xmlns:a16="http://schemas.microsoft.com/office/drawing/2014/main" id="{9B443810-7A3E-4106-BC3E-B759867F11A4}"/>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81" name="Freeform: Shape 180">
              <a:extLst>
                <a:ext uri="{FF2B5EF4-FFF2-40B4-BE49-F238E27FC236}">
                  <a16:creationId xmlns:a16="http://schemas.microsoft.com/office/drawing/2014/main" id="{3CA9C882-E7FF-4F7C-A2BE-BA9064F9F9CE}"/>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sp>
        <p:nvSpPr>
          <p:cNvPr id="16" name="TextBox 15">
            <a:extLst>
              <a:ext uri="{FF2B5EF4-FFF2-40B4-BE49-F238E27FC236}">
                <a16:creationId xmlns:a16="http://schemas.microsoft.com/office/drawing/2014/main" id="{AE96F37B-F629-2D46-9F3F-4002A2FD59FA}"/>
              </a:ext>
            </a:extLst>
          </p:cNvPr>
          <p:cNvSpPr txBox="1"/>
          <p:nvPr/>
        </p:nvSpPr>
        <p:spPr>
          <a:xfrm>
            <a:off x="1352498" y="2427881"/>
            <a:ext cx="1923339" cy="2215991"/>
          </a:xfrm>
          <a:prstGeom prst="rect">
            <a:avLst/>
          </a:prstGeom>
          <a:noFill/>
        </p:spPr>
        <p:txBody>
          <a:bodyPr wrap="square" rtlCol="0" anchor="ctr">
            <a:spAutoFit/>
          </a:bodyPr>
          <a:lstStyle/>
          <a:p>
            <a:r>
              <a:rPr lang="en-US" altLang="ko-KR" sz="13800" b="1" dirty="0">
                <a:solidFill>
                  <a:schemeClr val="bg1"/>
                </a:solidFill>
                <a:latin typeface="+mj-lt"/>
                <a:cs typeface="Arial" pitchFamily="34" charset="0"/>
              </a:rPr>
              <a:t>Q</a:t>
            </a:r>
            <a:endParaRPr lang="ko-KR" altLang="en-US" sz="13800" b="1" dirty="0">
              <a:solidFill>
                <a:schemeClr val="bg1"/>
              </a:solidFill>
              <a:latin typeface="+mj-lt"/>
              <a:cs typeface="Arial" pitchFamily="34" charset="0"/>
            </a:endParaRPr>
          </a:p>
        </p:txBody>
      </p:sp>
    </p:spTree>
    <p:extLst>
      <p:ext uri="{BB962C8B-B14F-4D97-AF65-F5344CB8AC3E}">
        <p14:creationId xmlns:p14="http://schemas.microsoft.com/office/powerpoint/2010/main" val="976459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9F07536-549A-DA41-A57A-1FACE6D6AE5F}"/>
              </a:ext>
            </a:extLst>
          </p:cNvPr>
          <p:cNvSpPr/>
          <p:nvPr/>
        </p:nvSpPr>
        <p:spPr>
          <a:xfrm>
            <a:off x="-43205" y="886265"/>
            <a:ext cx="12192000" cy="5971735"/>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5D55D793-5D5B-BD42-B18B-6F09C297699A}"/>
              </a:ext>
            </a:extLst>
          </p:cNvPr>
          <p:cNvSpPr txBox="1"/>
          <p:nvPr/>
        </p:nvSpPr>
        <p:spPr>
          <a:xfrm>
            <a:off x="1125415" y="675249"/>
            <a:ext cx="4147289" cy="923330"/>
          </a:xfrm>
          <a:prstGeom prst="rect">
            <a:avLst/>
          </a:prstGeom>
          <a:noFill/>
        </p:spPr>
        <p:txBody>
          <a:bodyPr wrap="none" rtlCol="0">
            <a:spAutoFit/>
          </a:bodyPr>
          <a:lstStyle/>
          <a:p>
            <a:r>
              <a:rPr lang="en-US" altLang="zh-TW" sz="5400" b="1" dirty="0">
                <a:solidFill>
                  <a:schemeClr val="bg1"/>
                </a:solidFill>
              </a:rPr>
              <a:t>Future</a:t>
            </a:r>
            <a:r>
              <a:rPr lang="zh-TW" altLang="en-US" sz="5400" b="1" dirty="0">
                <a:solidFill>
                  <a:schemeClr val="bg1"/>
                </a:solidFill>
              </a:rPr>
              <a:t> </a:t>
            </a:r>
            <a:r>
              <a:rPr lang="en-US" altLang="zh-TW" sz="5400" b="1" dirty="0">
                <a:solidFill>
                  <a:schemeClr val="bg1"/>
                </a:solidFill>
              </a:rPr>
              <a:t>work</a:t>
            </a:r>
            <a:endParaRPr lang="en-US" sz="5400" b="1" dirty="0">
              <a:solidFill>
                <a:schemeClr val="bg1"/>
              </a:solidFill>
            </a:endParaRPr>
          </a:p>
        </p:txBody>
      </p:sp>
      <p:sp>
        <p:nvSpPr>
          <p:cNvPr id="4" name="TextBox 3">
            <a:extLst>
              <a:ext uri="{FF2B5EF4-FFF2-40B4-BE49-F238E27FC236}">
                <a16:creationId xmlns:a16="http://schemas.microsoft.com/office/drawing/2014/main" id="{3596DBAD-D59D-B246-86B3-BEF00A9AAAB0}"/>
              </a:ext>
            </a:extLst>
          </p:cNvPr>
          <p:cNvSpPr txBox="1"/>
          <p:nvPr/>
        </p:nvSpPr>
        <p:spPr>
          <a:xfrm>
            <a:off x="1125415" y="2099733"/>
            <a:ext cx="7303602" cy="2062103"/>
          </a:xfrm>
          <a:prstGeom prst="rect">
            <a:avLst/>
          </a:prstGeom>
          <a:noFill/>
        </p:spPr>
        <p:txBody>
          <a:bodyPr wrap="none" rtlCol="0">
            <a:spAutoFit/>
          </a:bodyPr>
          <a:lstStyle/>
          <a:p>
            <a:pPr marL="285750" indent="-285750">
              <a:buFont typeface="Arial" panose="020B0604020202020204" pitchFamily="34" charset="0"/>
              <a:buChar char="•"/>
            </a:pPr>
            <a:r>
              <a:rPr lang="en-US" altLang="zh-TW" sz="3200" dirty="0">
                <a:solidFill>
                  <a:schemeClr val="bg1"/>
                </a:solidFill>
              </a:rPr>
              <a:t>Solve</a:t>
            </a:r>
            <a:r>
              <a:rPr lang="zh-TW" altLang="en-US" sz="3200" dirty="0">
                <a:solidFill>
                  <a:schemeClr val="bg1"/>
                </a:solidFill>
              </a:rPr>
              <a:t> </a:t>
            </a:r>
            <a:r>
              <a:rPr lang="en-US" altLang="zh-TW" sz="3200" dirty="0">
                <a:solidFill>
                  <a:schemeClr val="bg1"/>
                </a:solidFill>
              </a:rPr>
              <a:t>multiple</a:t>
            </a:r>
            <a:r>
              <a:rPr lang="zh-TW" altLang="en-US" sz="3200" dirty="0">
                <a:solidFill>
                  <a:schemeClr val="bg1"/>
                </a:solidFill>
              </a:rPr>
              <a:t> </a:t>
            </a:r>
            <a:r>
              <a:rPr lang="en-US" altLang="zh-TW" sz="3200" dirty="0">
                <a:solidFill>
                  <a:schemeClr val="bg1"/>
                </a:solidFill>
              </a:rPr>
              <a:t>vehicles</a:t>
            </a:r>
            <a:r>
              <a:rPr lang="zh-TW" altLang="en-US" sz="3200" dirty="0">
                <a:solidFill>
                  <a:schemeClr val="bg1"/>
                </a:solidFill>
              </a:rPr>
              <a:t> </a:t>
            </a:r>
            <a:r>
              <a:rPr lang="en-US" altLang="zh-TW" sz="3200" dirty="0">
                <a:solidFill>
                  <a:schemeClr val="bg1"/>
                </a:solidFill>
              </a:rPr>
              <a:t>using</a:t>
            </a:r>
            <a:r>
              <a:rPr lang="zh-TW" altLang="en-US" sz="3200" dirty="0">
                <a:solidFill>
                  <a:schemeClr val="bg1"/>
                </a:solidFill>
              </a:rPr>
              <a:t> </a:t>
            </a:r>
            <a:r>
              <a:rPr lang="en-US" altLang="zh-TW" sz="3200" dirty="0">
                <a:solidFill>
                  <a:schemeClr val="bg1"/>
                </a:solidFill>
              </a:rPr>
              <a:t>QAOA</a:t>
            </a:r>
          </a:p>
          <a:p>
            <a:pPr marL="285750" indent="-285750">
              <a:buFont typeface="Arial" panose="020B0604020202020204" pitchFamily="34" charset="0"/>
              <a:buChar char="•"/>
            </a:pPr>
            <a:r>
              <a:rPr lang="en-US" altLang="zh-TW" sz="3200" dirty="0">
                <a:solidFill>
                  <a:schemeClr val="bg1"/>
                </a:solidFill>
              </a:rPr>
              <a:t>Improve</a:t>
            </a:r>
            <a:r>
              <a:rPr lang="zh-TW" altLang="en-US" sz="3200" dirty="0">
                <a:solidFill>
                  <a:schemeClr val="bg1"/>
                </a:solidFill>
              </a:rPr>
              <a:t> </a:t>
            </a:r>
            <a:r>
              <a:rPr lang="en-US" altLang="zh-TW" sz="3200" dirty="0">
                <a:solidFill>
                  <a:schemeClr val="bg1"/>
                </a:solidFill>
              </a:rPr>
              <a:t>placement</a:t>
            </a:r>
            <a:r>
              <a:rPr lang="zh-TW" altLang="en-US" sz="3200" dirty="0">
                <a:solidFill>
                  <a:schemeClr val="bg1"/>
                </a:solidFill>
              </a:rPr>
              <a:t> </a:t>
            </a:r>
            <a:r>
              <a:rPr lang="en-US" altLang="zh-TW" sz="3200" dirty="0">
                <a:solidFill>
                  <a:schemeClr val="bg1"/>
                </a:solidFill>
              </a:rPr>
              <a:t>of</a:t>
            </a:r>
            <a:r>
              <a:rPr lang="zh-TW" altLang="en-US" sz="3200" dirty="0">
                <a:solidFill>
                  <a:schemeClr val="bg1"/>
                </a:solidFill>
              </a:rPr>
              <a:t> </a:t>
            </a:r>
            <a:r>
              <a:rPr lang="en-US" altLang="zh-TW" sz="3200" dirty="0">
                <a:solidFill>
                  <a:schemeClr val="bg1"/>
                </a:solidFill>
              </a:rPr>
              <a:t>sensor</a:t>
            </a:r>
            <a:r>
              <a:rPr lang="zh-TW" altLang="en-US" sz="3200" dirty="0">
                <a:solidFill>
                  <a:schemeClr val="bg1"/>
                </a:solidFill>
              </a:rPr>
              <a:t> </a:t>
            </a:r>
            <a:r>
              <a:rPr lang="en-US" altLang="zh-TW" sz="3200" dirty="0">
                <a:solidFill>
                  <a:schemeClr val="bg1"/>
                </a:solidFill>
              </a:rPr>
              <a:t>network</a:t>
            </a:r>
          </a:p>
          <a:p>
            <a:pPr marL="285750" indent="-285750">
              <a:buFont typeface="Arial" panose="020B0604020202020204" pitchFamily="34" charset="0"/>
              <a:buChar char="•"/>
            </a:pPr>
            <a:r>
              <a:rPr lang="en-US" altLang="zh-TW" sz="3200" dirty="0">
                <a:solidFill>
                  <a:schemeClr val="bg1"/>
                </a:solidFill>
              </a:rPr>
              <a:t>Design</a:t>
            </a:r>
            <a:r>
              <a:rPr lang="zh-TW" altLang="en-US" sz="3200" dirty="0">
                <a:solidFill>
                  <a:schemeClr val="bg1"/>
                </a:solidFill>
              </a:rPr>
              <a:t> </a:t>
            </a:r>
            <a:r>
              <a:rPr lang="en-US" altLang="zh-TW" sz="3200" dirty="0">
                <a:solidFill>
                  <a:schemeClr val="bg1"/>
                </a:solidFill>
              </a:rPr>
              <a:t>pulse</a:t>
            </a:r>
            <a:r>
              <a:rPr lang="zh-TW" altLang="en-US" sz="3200" dirty="0">
                <a:solidFill>
                  <a:schemeClr val="bg1"/>
                </a:solidFill>
              </a:rPr>
              <a:t> </a:t>
            </a:r>
            <a:r>
              <a:rPr lang="en-US" altLang="zh-TW" sz="3200" dirty="0">
                <a:solidFill>
                  <a:schemeClr val="bg1"/>
                </a:solidFill>
              </a:rPr>
              <a:t>communication</a:t>
            </a:r>
            <a:r>
              <a:rPr lang="zh-TW" altLang="en-US" sz="3200" dirty="0">
                <a:solidFill>
                  <a:schemeClr val="bg1"/>
                </a:solidFill>
              </a:rPr>
              <a:t> </a:t>
            </a:r>
            <a:r>
              <a:rPr lang="en-US" altLang="zh-TW" sz="3200" dirty="0">
                <a:solidFill>
                  <a:schemeClr val="bg1"/>
                </a:solidFill>
              </a:rPr>
              <a:t>protocol</a:t>
            </a:r>
          </a:p>
          <a:p>
            <a:pPr lvl="1"/>
            <a:r>
              <a:rPr lang="en-US" altLang="zh-TW" sz="3200" dirty="0">
                <a:solidFill>
                  <a:schemeClr val="bg1"/>
                </a:solidFill>
              </a:rPr>
              <a:t>for</a:t>
            </a:r>
            <a:r>
              <a:rPr lang="zh-TW" altLang="en-US" sz="3200" dirty="0">
                <a:solidFill>
                  <a:schemeClr val="bg1"/>
                </a:solidFill>
              </a:rPr>
              <a:t> </a:t>
            </a:r>
            <a:r>
              <a:rPr lang="en-US" altLang="zh-TW" sz="3200" dirty="0">
                <a:solidFill>
                  <a:schemeClr val="bg1"/>
                </a:solidFill>
              </a:rPr>
              <a:t>time</a:t>
            </a:r>
            <a:r>
              <a:rPr lang="zh-TW" altLang="en-US" sz="3200" dirty="0">
                <a:solidFill>
                  <a:schemeClr val="bg1"/>
                </a:solidFill>
              </a:rPr>
              <a:t> </a:t>
            </a:r>
            <a:r>
              <a:rPr lang="en-US" altLang="zh-TW" sz="3200" dirty="0">
                <a:solidFill>
                  <a:schemeClr val="bg1"/>
                </a:solidFill>
              </a:rPr>
              <a:t>synchronization</a:t>
            </a:r>
            <a:endParaRPr lang="en-US" sz="3200" dirty="0">
              <a:solidFill>
                <a:schemeClr val="bg1"/>
              </a:solidFill>
            </a:endParaRPr>
          </a:p>
        </p:txBody>
      </p:sp>
    </p:spTree>
    <p:extLst>
      <p:ext uri="{BB962C8B-B14F-4D97-AF65-F5344CB8AC3E}">
        <p14:creationId xmlns:p14="http://schemas.microsoft.com/office/powerpoint/2010/main" val="1560130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B83BB82-CE89-0548-B388-850FD7C25FEE}"/>
              </a:ext>
            </a:extLst>
          </p:cNvPr>
          <p:cNvSpPr txBox="1"/>
          <p:nvPr/>
        </p:nvSpPr>
        <p:spPr>
          <a:xfrm>
            <a:off x="1194658" y="2148449"/>
            <a:ext cx="9802684" cy="923330"/>
          </a:xfrm>
          <a:prstGeom prst="rect">
            <a:avLst/>
          </a:prstGeom>
          <a:noFill/>
        </p:spPr>
        <p:txBody>
          <a:bodyPr wrap="none" rtlCol="0">
            <a:spAutoFit/>
          </a:bodyPr>
          <a:lstStyle/>
          <a:p>
            <a:r>
              <a:rPr lang="en-US" altLang="zh-TW" sz="5400" b="1" dirty="0">
                <a:solidFill>
                  <a:schemeClr val="bg1"/>
                </a:solidFill>
              </a:rPr>
              <a:t>Thank</a:t>
            </a:r>
            <a:r>
              <a:rPr lang="zh-TW" altLang="en-US" sz="5400" b="1" dirty="0">
                <a:solidFill>
                  <a:schemeClr val="bg1"/>
                </a:solidFill>
              </a:rPr>
              <a:t> </a:t>
            </a:r>
            <a:r>
              <a:rPr lang="en-US" altLang="zh-TW" sz="5400" b="1" dirty="0">
                <a:solidFill>
                  <a:schemeClr val="bg1"/>
                </a:solidFill>
              </a:rPr>
              <a:t>you</a:t>
            </a:r>
            <a:r>
              <a:rPr lang="zh-TW" altLang="en-US" sz="5400" b="1" dirty="0">
                <a:solidFill>
                  <a:schemeClr val="bg1"/>
                </a:solidFill>
              </a:rPr>
              <a:t> </a:t>
            </a:r>
            <a:r>
              <a:rPr lang="en-US" altLang="zh-TW" sz="5400" b="1" dirty="0">
                <a:solidFill>
                  <a:schemeClr val="bg1"/>
                </a:solidFill>
              </a:rPr>
              <a:t>for</a:t>
            </a:r>
            <a:r>
              <a:rPr lang="zh-TW" altLang="en-US" sz="5400" b="1" dirty="0">
                <a:solidFill>
                  <a:schemeClr val="bg1"/>
                </a:solidFill>
              </a:rPr>
              <a:t> </a:t>
            </a:r>
            <a:r>
              <a:rPr lang="en-US" altLang="zh-TW" sz="5400" b="1" dirty="0">
                <a:solidFill>
                  <a:schemeClr val="bg1"/>
                </a:solidFill>
              </a:rPr>
              <a:t>your</a:t>
            </a:r>
            <a:r>
              <a:rPr lang="zh-TW" altLang="en-US" sz="5400" b="1" dirty="0">
                <a:solidFill>
                  <a:schemeClr val="bg1"/>
                </a:solidFill>
              </a:rPr>
              <a:t> </a:t>
            </a:r>
            <a:r>
              <a:rPr lang="en-US" altLang="zh-TW" sz="5400" b="1" dirty="0">
                <a:solidFill>
                  <a:schemeClr val="bg1"/>
                </a:solidFill>
              </a:rPr>
              <a:t>attention!</a:t>
            </a:r>
            <a:endParaRPr lang="en-US" sz="5400" b="1" dirty="0">
              <a:solidFill>
                <a:schemeClr val="bg1"/>
              </a:solidFill>
            </a:endParaRPr>
          </a:p>
        </p:txBody>
      </p:sp>
    </p:spTree>
    <p:extLst>
      <p:ext uri="{BB962C8B-B14F-4D97-AF65-F5344CB8AC3E}">
        <p14:creationId xmlns:p14="http://schemas.microsoft.com/office/powerpoint/2010/main" val="2317097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9C77A4-EB86-CB46-88EE-F95DFB571F86}"/>
              </a:ext>
            </a:extLst>
          </p:cNvPr>
          <p:cNvPicPr>
            <a:picLocks noChangeAspect="1"/>
          </p:cNvPicPr>
          <p:nvPr/>
        </p:nvPicPr>
        <p:blipFill>
          <a:blip r:embed="rId3"/>
          <a:stretch>
            <a:fillRect/>
          </a:stretch>
        </p:blipFill>
        <p:spPr>
          <a:xfrm>
            <a:off x="1" y="0"/>
            <a:ext cx="12192000" cy="6994358"/>
          </a:xfrm>
          <a:prstGeom prst="rect">
            <a:avLst/>
          </a:prstGeom>
        </p:spPr>
      </p:pic>
      <p:sp>
        <p:nvSpPr>
          <p:cNvPr id="12" name="Rectangle 11">
            <a:extLst>
              <a:ext uri="{FF2B5EF4-FFF2-40B4-BE49-F238E27FC236}">
                <a16:creationId xmlns:a16="http://schemas.microsoft.com/office/drawing/2014/main" id="{D6B8C29F-7073-DD4B-95F4-60B7BEB93690}"/>
              </a:ext>
            </a:extLst>
          </p:cNvPr>
          <p:cNvSpPr/>
          <p:nvPr/>
        </p:nvSpPr>
        <p:spPr>
          <a:xfrm>
            <a:off x="0" y="2780522"/>
            <a:ext cx="12192000" cy="4213836"/>
          </a:xfrm>
          <a:prstGeom prst="rect">
            <a:avLst/>
          </a:prstGeom>
          <a:gradFill>
            <a:gsLst>
              <a:gs pos="0">
                <a:schemeClr val="tx1">
                  <a:alpha val="0"/>
                </a:schemeClr>
              </a:gs>
              <a:gs pos="100000">
                <a:schemeClr val="tx1">
                  <a:alpha val="66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a:extLst>
              <a:ext uri="{FF2B5EF4-FFF2-40B4-BE49-F238E27FC236}">
                <a16:creationId xmlns:a16="http://schemas.microsoft.com/office/drawing/2014/main" id="{F5E550EA-6D42-1C42-A337-42E0289DF4AF}"/>
              </a:ext>
            </a:extLst>
          </p:cNvPr>
          <p:cNvSpPr>
            <a:spLocks noGrp="1"/>
          </p:cNvSpPr>
          <p:nvPr>
            <p:ph type="body" sz="quarter" idx="10"/>
          </p:nvPr>
        </p:nvSpPr>
        <p:spPr>
          <a:xfrm>
            <a:off x="309401" y="4683968"/>
            <a:ext cx="10420803" cy="1861057"/>
          </a:xfrm>
        </p:spPr>
        <p:txBody>
          <a:bodyPr/>
          <a:lstStyle/>
          <a:p>
            <a:pPr algn="r"/>
            <a:r>
              <a:rPr lang="en-US" altLang="zh-TW" dirty="0">
                <a:solidFill>
                  <a:schemeClr val="bg1"/>
                </a:solidFill>
              </a:rPr>
              <a:t>Wireless </a:t>
            </a:r>
          </a:p>
          <a:p>
            <a:pPr algn="r"/>
            <a:r>
              <a:rPr lang="en-US" altLang="zh-TW" dirty="0">
                <a:solidFill>
                  <a:schemeClr val="bg1"/>
                </a:solidFill>
              </a:rPr>
              <a:t>Vehicular Network</a:t>
            </a:r>
          </a:p>
        </p:txBody>
      </p:sp>
    </p:spTree>
    <p:extLst>
      <p:ext uri="{BB962C8B-B14F-4D97-AF65-F5344CB8AC3E}">
        <p14:creationId xmlns:p14="http://schemas.microsoft.com/office/powerpoint/2010/main" val="2393406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6388">
            <a:extLst>
              <a:ext uri="{FF2B5EF4-FFF2-40B4-BE49-F238E27FC236}">
                <a16:creationId xmlns:a16="http://schemas.microsoft.com/office/drawing/2014/main" id="{CC3B5B32-6829-43AA-B2B5-FD70700A3358}"/>
              </a:ext>
            </a:extLst>
          </p:cNvPr>
          <p:cNvGrpSpPr/>
          <p:nvPr/>
        </p:nvGrpSpPr>
        <p:grpSpPr>
          <a:xfrm flipH="1">
            <a:off x="7682465" y="2857786"/>
            <a:ext cx="1725194" cy="3399320"/>
            <a:chOff x="4362111" y="2245352"/>
            <a:chExt cx="1526744" cy="3008292"/>
          </a:xfrm>
          <a:solidFill>
            <a:schemeClr val="accent2"/>
          </a:solidFill>
        </p:grpSpPr>
        <p:grpSp>
          <p:nvGrpSpPr>
            <p:cNvPr id="19" name="Group 16387">
              <a:extLst>
                <a:ext uri="{FF2B5EF4-FFF2-40B4-BE49-F238E27FC236}">
                  <a16:creationId xmlns:a16="http://schemas.microsoft.com/office/drawing/2014/main" id="{D4125A60-46BA-423B-843B-210BED3E058B}"/>
                </a:ext>
              </a:extLst>
            </p:cNvPr>
            <p:cNvGrpSpPr/>
            <p:nvPr/>
          </p:nvGrpSpPr>
          <p:grpSpPr>
            <a:xfrm rot="5400000">
              <a:off x="3917845" y="4305320"/>
              <a:ext cx="1392590" cy="504058"/>
              <a:chOff x="4572003" y="3491986"/>
              <a:chExt cx="1989414" cy="720077"/>
            </a:xfrm>
            <a:grpFill/>
          </p:grpSpPr>
          <p:sp>
            <p:nvSpPr>
              <p:cNvPr id="36" name="Block Arc 16384">
                <a:extLst>
                  <a:ext uri="{FF2B5EF4-FFF2-40B4-BE49-F238E27FC236}">
                    <a16:creationId xmlns:a16="http://schemas.microsoft.com/office/drawing/2014/main" id="{246A8E51-275A-4AB2-93EC-EDD82334807B}"/>
                  </a:ext>
                </a:extLst>
              </p:cNvPr>
              <p:cNvSpPr/>
              <p:nvPr/>
            </p:nvSpPr>
            <p:spPr>
              <a:xfrm>
                <a:off x="4572003" y="3491986"/>
                <a:ext cx="720080" cy="720077"/>
              </a:xfrm>
              <a:prstGeom prst="blockArc">
                <a:avLst>
                  <a:gd name="adj1" fmla="val 5390096"/>
                  <a:gd name="adj2" fmla="val 10756098"/>
                  <a:gd name="adj3" fmla="val 1640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7" name="Rectangle 16386">
                <a:extLst>
                  <a:ext uri="{FF2B5EF4-FFF2-40B4-BE49-F238E27FC236}">
                    <a16:creationId xmlns:a16="http://schemas.microsoft.com/office/drawing/2014/main" id="{5C867944-2B4A-40F9-8AC1-EA2F16107E65}"/>
                  </a:ext>
                </a:extLst>
              </p:cNvPr>
              <p:cNvSpPr/>
              <p:nvPr/>
            </p:nvSpPr>
            <p:spPr>
              <a:xfrm>
                <a:off x="4915704" y="4093761"/>
                <a:ext cx="164571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grpSp>
        <p:grpSp>
          <p:nvGrpSpPr>
            <p:cNvPr id="20" name="Group 38">
              <a:extLst>
                <a:ext uri="{FF2B5EF4-FFF2-40B4-BE49-F238E27FC236}">
                  <a16:creationId xmlns:a16="http://schemas.microsoft.com/office/drawing/2014/main" id="{C2508FA4-C2B3-402B-B89A-6B6A735E5774}"/>
                </a:ext>
              </a:extLst>
            </p:cNvPr>
            <p:cNvGrpSpPr/>
            <p:nvPr/>
          </p:nvGrpSpPr>
          <p:grpSpPr>
            <a:xfrm>
              <a:off x="4934247" y="2289861"/>
              <a:ext cx="504056" cy="1260056"/>
              <a:chOff x="4390223" y="2132969"/>
              <a:chExt cx="720080" cy="1800087"/>
            </a:xfrm>
            <a:grpFill/>
          </p:grpSpPr>
          <p:sp>
            <p:nvSpPr>
              <p:cNvPr id="33" name="Block Arc 39">
                <a:extLst>
                  <a:ext uri="{FF2B5EF4-FFF2-40B4-BE49-F238E27FC236}">
                    <a16:creationId xmlns:a16="http://schemas.microsoft.com/office/drawing/2014/main" id="{49F260BC-9A2F-4C1B-8BBC-EDDEEB9566B9}"/>
                  </a:ext>
                </a:extLst>
              </p:cNvPr>
              <p:cNvSpPr/>
              <p:nvPr/>
            </p:nvSpPr>
            <p:spPr>
              <a:xfrm>
                <a:off x="4390223" y="3212976"/>
                <a:ext cx="720080" cy="720080"/>
              </a:xfrm>
              <a:prstGeom prst="blockArc">
                <a:avLst>
                  <a:gd name="adj1" fmla="val 5390096"/>
                  <a:gd name="adj2" fmla="val 10914688"/>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4" name="Rectangle 40">
                <a:extLst>
                  <a:ext uri="{FF2B5EF4-FFF2-40B4-BE49-F238E27FC236}">
                    <a16:creationId xmlns:a16="http://schemas.microsoft.com/office/drawing/2014/main" id="{F927CCFC-8431-4EA3-BAD6-A54CEA7863C1}"/>
                  </a:ext>
                </a:extLst>
              </p:cNvPr>
              <p:cNvSpPr/>
              <p:nvPr/>
            </p:nvSpPr>
            <p:spPr>
              <a:xfrm>
                <a:off x="4730367" y="3814763"/>
                <a:ext cx="33962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5" name="Rectangle 41">
                <a:extLst>
                  <a:ext uri="{FF2B5EF4-FFF2-40B4-BE49-F238E27FC236}">
                    <a16:creationId xmlns:a16="http://schemas.microsoft.com/office/drawing/2014/main" id="{22DC772C-DFD7-4113-8BBC-BCDA742394BB}"/>
                  </a:ext>
                </a:extLst>
              </p:cNvPr>
              <p:cNvSpPr/>
              <p:nvPr/>
            </p:nvSpPr>
            <p:spPr>
              <a:xfrm rot="16200000">
                <a:off x="3729367" y="2793825"/>
                <a:ext cx="144000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1" name="Group 43">
              <a:extLst>
                <a:ext uri="{FF2B5EF4-FFF2-40B4-BE49-F238E27FC236}">
                  <a16:creationId xmlns:a16="http://schemas.microsoft.com/office/drawing/2014/main" id="{0814152D-FD53-4962-A47C-A88E711E26E3}"/>
                </a:ext>
              </a:extLst>
            </p:cNvPr>
            <p:cNvGrpSpPr/>
            <p:nvPr/>
          </p:nvGrpSpPr>
          <p:grpSpPr>
            <a:xfrm flipH="1">
              <a:off x="4591514" y="3112921"/>
              <a:ext cx="851712" cy="830935"/>
              <a:chOff x="4571999" y="2746017"/>
              <a:chExt cx="1216731" cy="1187053"/>
            </a:xfrm>
            <a:grpFill/>
          </p:grpSpPr>
          <p:sp>
            <p:nvSpPr>
              <p:cNvPr id="30" name="Block Arc 44">
                <a:extLst>
                  <a:ext uri="{FF2B5EF4-FFF2-40B4-BE49-F238E27FC236}">
                    <a16:creationId xmlns:a16="http://schemas.microsoft.com/office/drawing/2014/main" id="{CA186C57-E609-4C59-BDDE-BFD9760237C7}"/>
                  </a:ext>
                </a:extLst>
              </p:cNvPr>
              <p:cNvSpPr/>
              <p:nvPr/>
            </p:nvSpPr>
            <p:spPr>
              <a:xfrm>
                <a:off x="4572000" y="3212990"/>
                <a:ext cx="720080" cy="720080"/>
              </a:xfrm>
              <a:prstGeom prst="blockArc">
                <a:avLst>
                  <a:gd name="adj1" fmla="val 5390096"/>
                  <a:gd name="adj2" fmla="val 10914699"/>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31" name="Rectangle 45">
                <a:extLst>
                  <a:ext uri="{FF2B5EF4-FFF2-40B4-BE49-F238E27FC236}">
                    <a16:creationId xmlns:a16="http://schemas.microsoft.com/office/drawing/2014/main" id="{A43C7FD1-BFBC-48AE-B029-66BC3EA93E4B}"/>
                  </a:ext>
                </a:extLst>
              </p:cNvPr>
              <p:cNvSpPr/>
              <p:nvPr/>
            </p:nvSpPr>
            <p:spPr>
              <a:xfrm rot="10800000">
                <a:off x="4915703" y="3814757"/>
                <a:ext cx="87302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32" name="Rectangle 46">
                <a:extLst>
                  <a:ext uri="{FF2B5EF4-FFF2-40B4-BE49-F238E27FC236}">
                    <a16:creationId xmlns:a16="http://schemas.microsoft.com/office/drawing/2014/main" id="{33C66FF3-4213-49CD-B7B3-45A08ED598E1}"/>
                  </a:ext>
                </a:extLst>
              </p:cNvPr>
              <p:cNvSpPr/>
              <p:nvPr/>
            </p:nvSpPr>
            <p:spPr>
              <a:xfrm rot="5400000">
                <a:off x="4217672" y="3100344"/>
                <a:ext cx="82694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2" name="Group 47">
              <a:extLst>
                <a:ext uri="{FF2B5EF4-FFF2-40B4-BE49-F238E27FC236}">
                  <a16:creationId xmlns:a16="http://schemas.microsoft.com/office/drawing/2014/main" id="{903AA013-EC14-43F2-90A5-DB3B9B4C91C2}"/>
                </a:ext>
              </a:extLst>
            </p:cNvPr>
            <p:cNvGrpSpPr/>
            <p:nvPr/>
          </p:nvGrpSpPr>
          <p:grpSpPr>
            <a:xfrm flipH="1">
              <a:off x="5384799" y="2828071"/>
              <a:ext cx="504056" cy="504057"/>
              <a:chOff x="4419813" y="3212976"/>
              <a:chExt cx="720080" cy="720080"/>
            </a:xfrm>
            <a:grpFill/>
          </p:grpSpPr>
          <p:sp>
            <p:nvSpPr>
              <p:cNvPr id="27" name="Block Arc 48">
                <a:extLst>
                  <a:ext uri="{FF2B5EF4-FFF2-40B4-BE49-F238E27FC236}">
                    <a16:creationId xmlns:a16="http://schemas.microsoft.com/office/drawing/2014/main" id="{AAE367B2-C86E-4C7C-95BA-8B9D2DA22E47}"/>
                  </a:ext>
                </a:extLst>
              </p:cNvPr>
              <p:cNvSpPr/>
              <p:nvPr/>
            </p:nvSpPr>
            <p:spPr>
              <a:xfrm>
                <a:off x="4419813"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8" name="Rectangle 49">
                <a:extLst>
                  <a:ext uri="{FF2B5EF4-FFF2-40B4-BE49-F238E27FC236}">
                    <a16:creationId xmlns:a16="http://schemas.microsoft.com/office/drawing/2014/main" id="{DBADA13F-4C71-4537-9260-415A7EFDBAAF}"/>
                  </a:ext>
                </a:extLst>
              </p:cNvPr>
              <p:cNvSpPr/>
              <p:nvPr/>
            </p:nvSpPr>
            <p:spPr>
              <a:xfrm rot="10800000">
                <a:off x="4751837" y="3814762"/>
                <a:ext cx="31815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9" name="Rectangle 50">
                <a:extLst>
                  <a:ext uri="{FF2B5EF4-FFF2-40B4-BE49-F238E27FC236}">
                    <a16:creationId xmlns:a16="http://schemas.microsoft.com/office/drawing/2014/main" id="{84A7D6A3-4223-4F9B-92A1-BED1939F9766}"/>
                  </a:ext>
                </a:extLst>
              </p:cNvPr>
              <p:cNvSpPr/>
              <p:nvPr/>
            </p:nvSpPr>
            <p:spPr>
              <a:xfrm rot="5400000">
                <a:off x="4334968"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23" name="Group 52">
              <a:extLst>
                <a:ext uri="{FF2B5EF4-FFF2-40B4-BE49-F238E27FC236}">
                  <a16:creationId xmlns:a16="http://schemas.microsoft.com/office/drawing/2014/main" id="{D2E6F29A-EAA7-4773-A6A4-E8756074C25B}"/>
                </a:ext>
              </a:extLst>
            </p:cNvPr>
            <p:cNvGrpSpPr/>
            <p:nvPr/>
          </p:nvGrpSpPr>
          <p:grpSpPr>
            <a:xfrm flipH="1">
              <a:off x="4950607" y="2245352"/>
              <a:ext cx="504056" cy="684063"/>
              <a:chOff x="4571999" y="2955823"/>
              <a:chExt cx="720080" cy="977233"/>
            </a:xfrm>
            <a:grpFill/>
          </p:grpSpPr>
          <p:sp>
            <p:nvSpPr>
              <p:cNvPr id="24" name="Block Arc 53">
                <a:extLst>
                  <a:ext uri="{FF2B5EF4-FFF2-40B4-BE49-F238E27FC236}">
                    <a16:creationId xmlns:a16="http://schemas.microsoft.com/office/drawing/2014/main" id="{494FB809-77B3-4D17-AB4B-7F0122211A9D}"/>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5" name="Rectangle 54">
                <a:extLst>
                  <a:ext uri="{FF2B5EF4-FFF2-40B4-BE49-F238E27FC236}">
                    <a16:creationId xmlns:a16="http://schemas.microsoft.com/office/drawing/2014/main" id="{BF2BE955-407C-417F-AC49-FE519C8E877A}"/>
                  </a:ext>
                </a:extLst>
              </p:cNvPr>
              <p:cNvSpPr/>
              <p:nvPr/>
            </p:nvSpPr>
            <p:spPr>
              <a:xfrm rot="10800000">
                <a:off x="4915703" y="3814762"/>
                <a:ext cx="28145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26" name="Rectangle 55">
                <a:extLst>
                  <a:ext uri="{FF2B5EF4-FFF2-40B4-BE49-F238E27FC236}">
                    <a16:creationId xmlns:a16="http://schemas.microsoft.com/office/drawing/2014/main" id="{131756A7-B423-4721-9723-C874B8E8C535}"/>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grpSp>
        <p:nvGrpSpPr>
          <p:cNvPr id="38" name="Group 37">
            <a:extLst>
              <a:ext uri="{FF2B5EF4-FFF2-40B4-BE49-F238E27FC236}">
                <a16:creationId xmlns:a16="http://schemas.microsoft.com/office/drawing/2014/main" id="{B7F1EA60-4436-4EE9-96E5-416A566139F5}"/>
              </a:ext>
            </a:extLst>
          </p:cNvPr>
          <p:cNvGrpSpPr/>
          <p:nvPr/>
        </p:nvGrpSpPr>
        <p:grpSpPr>
          <a:xfrm>
            <a:off x="9588691" y="2776404"/>
            <a:ext cx="1725194" cy="3480701"/>
            <a:chOff x="4362111" y="2173330"/>
            <a:chExt cx="1526744" cy="3080314"/>
          </a:xfrm>
          <a:solidFill>
            <a:schemeClr val="accent2"/>
          </a:solidFill>
        </p:grpSpPr>
        <p:grpSp>
          <p:nvGrpSpPr>
            <p:cNvPr id="39" name="Group 38">
              <a:extLst>
                <a:ext uri="{FF2B5EF4-FFF2-40B4-BE49-F238E27FC236}">
                  <a16:creationId xmlns:a16="http://schemas.microsoft.com/office/drawing/2014/main" id="{4433E626-CD6E-4496-944B-1F6A8CAA1D53}"/>
                </a:ext>
              </a:extLst>
            </p:cNvPr>
            <p:cNvGrpSpPr/>
            <p:nvPr/>
          </p:nvGrpSpPr>
          <p:grpSpPr>
            <a:xfrm rot="5400000">
              <a:off x="3917845" y="4305320"/>
              <a:ext cx="1392590" cy="504058"/>
              <a:chOff x="4572003" y="3491986"/>
              <a:chExt cx="1989414" cy="720077"/>
            </a:xfrm>
            <a:grpFill/>
          </p:grpSpPr>
          <p:sp>
            <p:nvSpPr>
              <p:cNvPr id="60" name="Block Arc 59">
                <a:extLst>
                  <a:ext uri="{FF2B5EF4-FFF2-40B4-BE49-F238E27FC236}">
                    <a16:creationId xmlns:a16="http://schemas.microsoft.com/office/drawing/2014/main" id="{8AF6FEE1-1671-4F5C-BF36-B53857D05AAB}"/>
                  </a:ext>
                </a:extLst>
              </p:cNvPr>
              <p:cNvSpPr/>
              <p:nvPr/>
            </p:nvSpPr>
            <p:spPr>
              <a:xfrm>
                <a:off x="4572003" y="3491986"/>
                <a:ext cx="720080" cy="720077"/>
              </a:xfrm>
              <a:prstGeom prst="blockArc">
                <a:avLst>
                  <a:gd name="adj1" fmla="val 5390096"/>
                  <a:gd name="adj2" fmla="val 10756098"/>
                  <a:gd name="adj3" fmla="val 1640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61" name="Rectangle 60">
                <a:extLst>
                  <a:ext uri="{FF2B5EF4-FFF2-40B4-BE49-F238E27FC236}">
                    <a16:creationId xmlns:a16="http://schemas.microsoft.com/office/drawing/2014/main" id="{376FF6E7-2156-4F1D-8E43-0082C9D384D7}"/>
                  </a:ext>
                </a:extLst>
              </p:cNvPr>
              <p:cNvSpPr/>
              <p:nvPr/>
            </p:nvSpPr>
            <p:spPr>
              <a:xfrm>
                <a:off x="4915704" y="4093761"/>
                <a:ext cx="164571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0" name="Group 39">
              <a:extLst>
                <a:ext uri="{FF2B5EF4-FFF2-40B4-BE49-F238E27FC236}">
                  <a16:creationId xmlns:a16="http://schemas.microsoft.com/office/drawing/2014/main" id="{5AA76338-CAF1-4CFA-A79A-31D0CFCCAD2C}"/>
                </a:ext>
              </a:extLst>
            </p:cNvPr>
            <p:cNvGrpSpPr/>
            <p:nvPr/>
          </p:nvGrpSpPr>
          <p:grpSpPr>
            <a:xfrm>
              <a:off x="4934247" y="2289861"/>
              <a:ext cx="504056" cy="1260056"/>
              <a:chOff x="4390223" y="2132969"/>
              <a:chExt cx="720080" cy="1800087"/>
            </a:xfrm>
            <a:grpFill/>
          </p:grpSpPr>
          <p:sp>
            <p:nvSpPr>
              <p:cNvPr id="57" name="Block Arc 56">
                <a:extLst>
                  <a:ext uri="{FF2B5EF4-FFF2-40B4-BE49-F238E27FC236}">
                    <a16:creationId xmlns:a16="http://schemas.microsoft.com/office/drawing/2014/main" id="{B7588AA2-6466-4393-984A-AB62659AC3BC}"/>
                  </a:ext>
                </a:extLst>
              </p:cNvPr>
              <p:cNvSpPr/>
              <p:nvPr/>
            </p:nvSpPr>
            <p:spPr>
              <a:xfrm>
                <a:off x="4390223" y="3212976"/>
                <a:ext cx="720080" cy="720080"/>
              </a:xfrm>
              <a:prstGeom prst="blockArc">
                <a:avLst>
                  <a:gd name="adj1" fmla="val 5390096"/>
                  <a:gd name="adj2" fmla="val 10914688"/>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8" name="Rectangle 57">
                <a:extLst>
                  <a:ext uri="{FF2B5EF4-FFF2-40B4-BE49-F238E27FC236}">
                    <a16:creationId xmlns:a16="http://schemas.microsoft.com/office/drawing/2014/main" id="{242914DF-4A6C-4650-97E6-F0B8A7FAE5D2}"/>
                  </a:ext>
                </a:extLst>
              </p:cNvPr>
              <p:cNvSpPr/>
              <p:nvPr/>
            </p:nvSpPr>
            <p:spPr>
              <a:xfrm>
                <a:off x="4730367" y="3814763"/>
                <a:ext cx="33962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9" name="Rectangle 58">
                <a:extLst>
                  <a:ext uri="{FF2B5EF4-FFF2-40B4-BE49-F238E27FC236}">
                    <a16:creationId xmlns:a16="http://schemas.microsoft.com/office/drawing/2014/main" id="{E836B841-FCEC-42BC-B674-D8E5E0BE9B69}"/>
                  </a:ext>
                </a:extLst>
              </p:cNvPr>
              <p:cNvSpPr/>
              <p:nvPr/>
            </p:nvSpPr>
            <p:spPr>
              <a:xfrm rot="16200000">
                <a:off x="3729367" y="2793825"/>
                <a:ext cx="144000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1" name="Group 40">
              <a:extLst>
                <a:ext uri="{FF2B5EF4-FFF2-40B4-BE49-F238E27FC236}">
                  <a16:creationId xmlns:a16="http://schemas.microsoft.com/office/drawing/2014/main" id="{911C6749-D8EE-44DE-8861-25B190124D57}"/>
                </a:ext>
              </a:extLst>
            </p:cNvPr>
            <p:cNvGrpSpPr/>
            <p:nvPr/>
          </p:nvGrpSpPr>
          <p:grpSpPr>
            <a:xfrm flipH="1">
              <a:off x="4591514" y="3112921"/>
              <a:ext cx="851712" cy="830935"/>
              <a:chOff x="4571999" y="2746017"/>
              <a:chExt cx="1216731" cy="1187053"/>
            </a:xfrm>
            <a:grpFill/>
          </p:grpSpPr>
          <p:sp>
            <p:nvSpPr>
              <p:cNvPr id="54" name="Block Arc 53">
                <a:extLst>
                  <a:ext uri="{FF2B5EF4-FFF2-40B4-BE49-F238E27FC236}">
                    <a16:creationId xmlns:a16="http://schemas.microsoft.com/office/drawing/2014/main" id="{DCDA3EBB-9754-4D7B-81C6-CDD0D3224E89}"/>
                  </a:ext>
                </a:extLst>
              </p:cNvPr>
              <p:cNvSpPr/>
              <p:nvPr/>
            </p:nvSpPr>
            <p:spPr>
              <a:xfrm>
                <a:off x="4572000" y="3212990"/>
                <a:ext cx="720080" cy="720080"/>
              </a:xfrm>
              <a:prstGeom prst="blockArc">
                <a:avLst>
                  <a:gd name="adj1" fmla="val 5390096"/>
                  <a:gd name="adj2" fmla="val 10914699"/>
                  <a:gd name="adj3" fmla="val 1690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55" name="Rectangle 54">
                <a:extLst>
                  <a:ext uri="{FF2B5EF4-FFF2-40B4-BE49-F238E27FC236}">
                    <a16:creationId xmlns:a16="http://schemas.microsoft.com/office/drawing/2014/main" id="{2BF6E831-11E5-4B0A-80DE-9DC225AA6A00}"/>
                  </a:ext>
                </a:extLst>
              </p:cNvPr>
              <p:cNvSpPr/>
              <p:nvPr/>
            </p:nvSpPr>
            <p:spPr>
              <a:xfrm rot="10800000">
                <a:off x="4915703" y="3814757"/>
                <a:ext cx="87302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6" name="Rectangle 55">
                <a:extLst>
                  <a:ext uri="{FF2B5EF4-FFF2-40B4-BE49-F238E27FC236}">
                    <a16:creationId xmlns:a16="http://schemas.microsoft.com/office/drawing/2014/main" id="{F7ADC03F-6E3B-4E36-943A-88E5474E4B10}"/>
                  </a:ext>
                </a:extLst>
              </p:cNvPr>
              <p:cNvSpPr/>
              <p:nvPr/>
            </p:nvSpPr>
            <p:spPr>
              <a:xfrm rot="5400000">
                <a:off x="4217672" y="3100344"/>
                <a:ext cx="826947"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2" name="Group 41">
              <a:extLst>
                <a:ext uri="{FF2B5EF4-FFF2-40B4-BE49-F238E27FC236}">
                  <a16:creationId xmlns:a16="http://schemas.microsoft.com/office/drawing/2014/main" id="{4CA0324F-3A27-4795-A34B-7E372ED16151}"/>
                </a:ext>
              </a:extLst>
            </p:cNvPr>
            <p:cNvGrpSpPr/>
            <p:nvPr/>
          </p:nvGrpSpPr>
          <p:grpSpPr>
            <a:xfrm flipH="1">
              <a:off x="5384799" y="2828071"/>
              <a:ext cx="504056" cy="504057"/>
              <a:chOff x="4419813" y="3212976"/>
              <a:chExt cx="720080" cy="720080"/>
            </a:xfrm>
            <a:grpFill/>
          </p:grpSpPr>
          <p:sp>
            <p:nvSpPr>
              <p:cNvPr id="51" name="Block Arc 50">
                <a:extLst>
                  <a:ext uri="{FF2B5EF4-FFF2-40B4-BE49-F238E27FC236}">
                    <a16:creationId xmlns:a16="http://schemas.microsoft.com/office/drawing/2014/main" id="{4E6223C1-F892-4783-A4EC-B8C18F00A9F0}"/>
                  </a:ext>
                </a:extLst>
              </p:cNvPr>
              <p:cNvSpPr/>
              <p:nvPr/>
            </p:nvSpPr>
            <p:spPr>
              <a:xfrm>
                <a:off x="4419813"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2" name="Rectangle 51">
                <a:extLst>
                  <a:ext uri="{FF2B5EF4-FFF2-40B4-BE49-F238E27FC236}">
                    <a16:creationId xmlns:a16="http://schemas.microsoft.com/office/drawing/2014/main" id="{742E009E-4C34-4C02-96DE-3D692C37CEF8}"/>
                  </a:ext>
                </a:extLst>
              </p:cNvPr>
              <p:cNvSpPr/>
              <p:nvPr/>
            </p:nvSpPr>
            <p:spPr>
              <a:xfrm rot="10800000">
                <a:off x="4751837" y="3814762"/>
                <a:ext cx="31815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3" name="Rectangle 52">
                <a:extLst>
                  <a:ext uri="{FF2B5EF4-FFF2-40B4-BE49-F238E27FC236}">
                    <a16:creationId xmlns:a16="http://schemas.microsoft.com/office/drawing/2014/main" id="{CD657B59-CF96-4878-83D9-83093930F998}"/>
                  </a:ext>
                </a:extLst>
              </p:cNvPr>
              <p:cNvSpPr/>
              <p:nvPr/>
            </p:nvSpPr>
            <p:spPr>
              <a:xfrm rot="5400000">
                <a:off x="4334968"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3" name="Group 42">
              <a:extLst>
                <a:ext uri="{FF2B5EF4-FFF2-40B4-BE49-F238E27FC236}">
                  <a16:creationId xmlns:a16="http://schemas.microsoft.com/office/drawing/2014/main" id="{39690762-1FC0-402B-BE61-758261643029}"/>
                </a:ext>
              </a:extLst>
            </p:cNvPr>
            <p:cNvGrpSpPr/>
            <p:nvPr/>
          </p:nvGrpSpPr>
          <p:grpSpPr>
            <a:xfrm flipH="1">
              <a:off x="4950607" y="2245352"/>
              <a:ext cx="504056" cy="684063"/>
              <a:chOff x="4571999" y="2955823"/>
              <a:chExt cx="720080" cy="977233"/>
            </a:xfrm>
            <a:grpFill/>
          </p:grpSpPr>
          <p:sp>
            <p:nvSpPr>
              <p:cNvPr id="48" name="Block Arc 47">
                <a:extLst>
                  <a:ext uri="{FF2B5EF4-FFF2-40B4-BE49-F238E27FC236}">
                    <a16:creationId xmlns:a16="http://schemas.microsoft.com/office/drawing/2014/main" id="{92C416B3-4A1D-4505-BFF3-ED7D941C84C6}"/>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9" name="Rectangle 48">
                <a:extLst>
                  <a:ext uri="{FF2B5EF4-FFF2-40B4-BE49-F238E27FC236}">
                    <a16:creationId xmlns:a16="http://schemas.microsoft.com/office/drawing/2014/main" id="{7F19E2B6-ECEE-493D-BDCC-EF2212B51AF9}"/>
                  </a:ext>
                </a:extLst>
              </p:cNvPr>
              <p:cNvSpPr/>
              <p:nvPr/>
            </p:nvSpPr>
            <p:spPr>
              <a:xfrm rot="10800000">
                <a:off x="4915703" y="3814762"/>
                <a:ext cx="28145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50" name="Rectangle 49">
                <a:extLst>
                  <a:ext uri="{FF2B5EF4-FFF2-40B4-BE49-F238E27FC236}">
                    <a16:creationId xmlns:a16="http://schemas.microsoft.com/office/drawing/2014/main" id="{214D583B-A390-412B-93C8-CBB6FA0BED97}"/>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44" name="Group 43">
              <a:extLst>
                <a:ext uri="{FF2B5EF4-FFF2-40B4-BE49-F238E27FC236}">
                  <a16:creationId xmlns:a16="http://schemas.microsoft.com/office/drawing/2014/main" id="{CFBFE8E8-6057-4766-81A5-4FED5F31D2F3}"/>
                </a:ext>
              </a:extLst>
            </p:cNvPr>
            <p:cNvGrpSpPr/>
            <p:nvPr/>
          </p:nvGrpSpPr>
          <p:grpSpPr>
            <a:xfrm>
              <a:off x="4540436" y="2173330"/>
              <a:ext cx="504056" cy="504057"/>
              <a:chOff x="4238036" y="3212976"/>
              <a:chExt cx="720080" cy="720080"/>
            </a:xfrm>
            <a:grpFill/>
          </p:grpSpPr>
          <p:sp>
            <p:nvSpPr>
              <p:cNvPr id="45" name="Block Arc 44">
                <a:extLst>
                  <a:ext uri="{FF2B5EF4-FFF2-40B4-BE49-F238E27FC236}">
                    <a16:creationId xmlns:a16="http://schemas.microsoft.com/office/drawing/2014/main" id="{614A5D28-1A66-4FEF-8AC9-FEA8792755BC}"/>
                  </a:ext>
                </a:extLst>
              </p:cNvPr>
              <p:cNvSpPr/>
              <p:nvPr/>
            </p:nvSpPr>
            <p:spPr>
              <a:xfrm>
                <a:off x="4238036"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6" name="Rectangle 45">
                <a:extLst>
                  <a:ext uri="{FF2B5EF4-FFF2-40B4-BE49-F238E27FC236}">
                    <a16:creationId xmlns:a16="http://schemas.microsoft.com/office/drawing/2014/main" id="{D59145B5-C42F-4A2A-A36A-EEC336001ADD}"/>
                  </a:ext>
                </a:extLst>
              </p:cNvPr>
              <p:cNvSpPr/>
              <p:nvPr/>
            </p:nvSpPr>
            <p:spPr>
              <a:xfrm rot="10800000">
                <a:off x="4580840" y="3814762"/>
                <a:ext cx="30737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47" name="Rectangle 46">
                <a:extLst>
                  <a:ext uri="{FF2B5EF4-FFF2-40B4-BE49-F238E27FC236}">
                    <a16:creationId xmlns:a16="http://schemas.microsoft.com/office/drawing/2014/main" id="{0404B9F0-4CF3-4937-A4E1-010B702F340C}"/>
                  </a:ext>
                </a:extLst>
              </p:cNvPr>
              <p:cNvSpPr/>
              <p:nvPr/>
            </p:nvSpPr>
            <p:spPr>
              <a:xfrm rot="5400000">
                <a:off x="4153191"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grpSp>
        <p:nvGrpSpPr>
          <p:cNvPr id="62" name="Group 61">
            <a:extLst>
              <a:ext uri="{FF2B5EF4-FFF2-40B4-BE49-F238E27FC236}">
                <a16:creationId xmlns:a16="http://schemas.microsoft.com/office/drawing/2014/main" id="{40EEEEF7-5AA3-465D-AD47-71BF7B751993}"/>
              </a:ext>
            </a:extLst>
          </p:cNvPr>
          <p:cNvGrpSpPr/>
          <p:nvPr/>
        </p:nvGrpSpPr>
        <p:grpSpPr>
          <a:xfrm flipH="1">
            <a:off x="8854878" y="2167458"/>
            <a:ext cx="894196" cy="4020145"/>
            <a:chOff x="4774212" y="2173330"/>
            <a:chExt cx="791336" cy="3557704"/>
          </a:xfrm>
          <a:solidFill>
            <a:schemeClr val="accent2"/>
          </a:solidFill>
        </p:grpSpPr>
        <p:grpSp>
          <p:nvGrpSpPr>
            <p:cNvPr id="63" name="Group 62">
              <a:extLst>
                <a:ext uri="{FF2B5EF4-FFF2-40B4-BE49-F238E27FC236}">
                  <a16:creationId xmlns:a16="http://schemas.microsoft.com/office/drawing/2014/main" id="{D07E6C9C-DBF5-4A57-94C4-F378FA45FFC4}"/>
                </a:ext>
              </a:extLst>
            </p:cNvPr>
            <p:cNvGrpSpPr/>
            <p:nvPr/>
          </p:nvGrpSpPr>
          <p:grpSpPr>
            <a:xfrm rot="5400000">
              <a:off x="4269404" y="4542721"/>
              <a:ext cx="1872567" cy="504060"/>
              <a:chOff x="4568320" y="2646948"/>
              <a:chExt cx="2675098" cy="720082"/>
            </a:xfrm>
            <a:grpFill/>
          </p:grpSpPr>
          <p:sp>
            <p:nvSpPr>
              <p:cNvPr id="79" name="Block Arc 78">
                <a:extLst>
                  <a:ext uri="{FF2B5EF4-FFF2-40B4-BE49-F238E27FC236}">
                    <a16:creationId xmlns:a16="http://schemas.microsoft.com/office/drawing/2014/main" id="{BF04B1A0-F38B-4B7C-97BA-44497384D88F}"/>
                  </a:ext>
                </a:extLst>
              </p:cNvPr>
              <p:cNvSpPr/>
              <p:nvPr/>
            </p:nvSpPr>
            <p:spPr>
              <a:xfrm>
                <a:off x="4568320" y="2646948"/>
                <a:ext cx="720081" cy="720077"/>
              </a:xfrm>
              <a:prstGeom prst="blockArc">
                <a:avLst>
                  <a:gd name="adj1" fmla="val 5390096"/>
                  <a:gd name="adj2" fmla="val 10808525"/>
                  <a:gd name="adj3" fmla="val 1691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80" name="Rectangle 79">
                <a:extLst>
                  <a:ext uri="{FF2B5EF4-FFF2-40B4-BE49-F238E27FC236}">
                    <a16:creationId xmlns:a16="http://schemas.microsoft.com/office/drawing/2014/main" id="{93941495-9F7C-436E-B444-BDFAD6D292CF}"/>
                  </a:ext>
                </a:extLst>
              </p:cNvPr>
              <p:cNvSpPr/>
              <p:nvPr/>
            </p:nvSpPr>
            <p:spPr>
              <a:xfrm>
                <a:off x="4904835" y="3248738"/>
                <a:ext cx="2338583" cy="1182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4" name="Group 63">
              <a:extLst>
                <a:ext uri="{FF2B5EF4-FFF2-40B4-BE49-F238E27FC236}">
                  <a16:creationId xmlns:a16="http://schemas.microsoft.com/office/drawing/2014/main" id="{BCA8E655-C71D-433D-BB92-0D9DC802E9D7}"/>
                </a:ext>
              </a:extLst>
            </p:cNvPr>
            <p:cNvGrpSpPr/>
            <p:nvPr/>
          </p:nvGrpSpPr>
          <p:grpSpPr>
            <a:xfrm>
              <a:off x="5061492" y="2289861"/>
              <a:ext cx="504056" cy="1260056"/>
              <a:chOff x="4572000" y="2132969"/>
              <a:chExt cx="720080" cy="1800087"/>
            </a:xfrm>
            <a:grpFill/>
          </p:grpSpPr>
          <p:sp>
            <p:nvSpPr>
              <p:cNvPr id="76" name="Block Arc 75">
                <a:extLst>
                  <a:ext uri="{FF2B5EF4-FFF2-40B4-BE49-F238E27FC236}">
                    <a16:creationId xmlns:a16="http://schemas.microsoft.com/office/drawing/2014/main" id="{4D0F7FE5-EE3E-44A2-904D-B141DC81766E}"/>
                  </a:ext>
                </a:extLst>
              </p:cNvPr>
              <p:cNvSpPr/>
              <p:nvPr/>
            </p:nvSpPr>
            <p:spPr>
              <a:xfrm>
                <a:off x="4572000" y="3212976"/>
                <a:ext cx="720080" cy="720080"/>
              </a:xfrm>
              <a:prstGeom prst="blockArc">
                <a:avLst>
                  <a:gd name="adj1" fmla="val 5390096"/>
                  <a:gd name="adj2" fmla="val 10861596"/>
                  <a:gd name="adj3" fmla="val 1691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77" name="Rectangle 76">
                <a:extLst>
                  <a:ext uri="{FF2B5EF4-FFF2-40B4-BE49-F238E27FC236}">
                    <a16:creationId xmlns:a16="http://schemas.microsoft.com/office/drawing/2014/main" id="{18EBE49B-938A-4084-8932-1A5AE1721A37}"/>
                  </a:ext>
                </a:extLst>
              </p:cNvPr>
              <p:cNvSpPr/>
              <p:nvPr/>
            </p:nvSpPr>
            <p:spPr>
              <a:xfrm>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8" name="Rectangle 77">
                <a:extLst>
                  <a:ext uri="{FF2B5EF4-FFF2-40B4-BE49-F238E27FC236}">
                    <a16:creationId xmlns:a16="http://schemas.microsoft.com/office/drawing/2014/main" id="{2B3EE0F0-EA4A-4FCB-B76C-DA62D66DDC39}"/>
                  </a:ext>
                </a:extLst>
              </p:cNvPr>
              <p:cNvSpPr/>
              <p:nvPr/>
            </p:nvSpPr>
            <p:spPr>
              <a:xfrm rot="16200000">
                <a:off x="3911144" y="2793825"/>
                <a:ext cx="1440005"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5" name="Group 64">
              <a:extLst>
                <a:ext uri="{FF2B5EF4-FFF2-40B4-BE49-F238E27FC236}">
                  <a16:creationId xmlns:a16="http://schemas.microsoft.com/office/drawing/2014/main" id="{72D8F072-723E-43AD-A3B6-D1156F24BD8F}"/>
                </a:ext>
              </a:extLst>
            </p:cNvPr>
            <p:cNvGrpSpPr/>
            <p:nvPr/>
          </p:nvGrpSpPr>
          <p:grpSpPr>
            <a:xfrm flipH="1">
              <a:off x="4939171" y="3007784"/>
              <a:ext cx="504056" cy="936063"/>
              <a:chOff x="4572000" y="2595820"/>
              <a:chExt cx="720080" cy="1337236"/>
            </a:xfrm>
            <a:grpFill/>
          </p:grpSpPr>
          <p:sp>
            <p:nvSpPr>
              <p:cNvPr id="74" name="Block Arc 73">
                <a:extLst>
                  <a:ext uri="{FF2B5EF4-FFF2-40B4-BE49-F238E27FC236}">
                    <a16:creationId xmlns:a16="http://schemas.microsoft.com/office/drawing/2014/main" id="{A405DD7B-4B96-440A-8106-41954D3F1EE8}"/>
                  </a:ext>
                </a:extLst>
              </p:cNvPr>
              <p:cNvSpPr/>
              <p:nvPr/>
            </p:nvSpPr>
            <p:spPr>
              <a:xfrm>
                <a:off x="4572000" y="3212976"/>
                <a:ext cx="720080" cy="720080"/>
              </a:xfrm>
              <a:prstGeom prst="blockArc">
                <a:avLst>
                  <a:gd name="adj1" fmla="val 5492085"/>
                  <a:gd name="adj2" fmla="val 10967718"/>
                  <a:gd name="adj3" fmla="val 1688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tx1">
                      <a:lumMod val="85000"/>
                      <a:lumOff val="15000"/>
                    </a:schemeClr>
                  </a:solidFill>
                </a:endParaRPr>
              </a:p>
            </p:txBody>
          </p:sp>
          <p:sp>
            <p:nvSpPr>
              <p:cNvPr id="75" name="Rectangle 74">
                <a:extLst>
                  <a:ext uri="{FF2B5EF4-FFF2-40B4-BE49-F238E27FC236}">
                    <a16:creationId xmlns:a16="http://schemas.microsoft.com/office/drawing/2014/main" id="{D10F43AE-63B3-4F22-88BE-ABD247797BD2}"/>
                  </a:ext>
                </a:extLst>
              </p:cNvPr>
              <p:cNvSpPr/>
              <p:nvPr/>
            </p:nvSpPr>
            <p:spPr>
              <a:xfrm rot="5400000">
                <a:off x="4142575" y="3025246"/>
                <a:ext cx="977145"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6" name="Group 65">
              <a:extLst>
                <a:ext uri="{FF2B5EF4-FFF2-40B4-BE49-F238E27FC236}">
                  <a16:creationId xmlns:a16="http://schemas.microsoft.com/office/drawing/2014/main" id="{09D53AE0-7227-46FF-8537-4B21EA8B073F}"/>
                </a:ext>
              </a:extLst>
            </p:cNvPr>
            <p:cNvGrpSpPr/>
            <p:nvPr/>
          </p:nvGrpSpPr>
          <p:grpSpPr>
            <a:xfrm flipH="1">
              <a:off x="4950607" y="2245352"/>
              <a:ext cx="504056" cy="684063"/>
              <a:chOff x="4571999" y="2955823"/>
              <a:chExt cx="720080" cy="977233"/>
            </a:xfrm>
            <a:grpFill/>
          </p:grpSpPr>
          <p:sp>
            <p:nvSpPr>
              <p:cNvPr id="71" name="Block Arc 70">
                <a:extLst>
                  <a:ext uri="{FF2B5EF4-FFF2-40B4-BE49-F238E27FC236}">
                    <a16:creationId xmlns:a16="http://schemas.microsoft.com/office/drawing/2014/main" id="{D5600F4B-DA78-457B-889C-25CE44BF92DE}"/>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2" name="Rectangle 71">
                <a:extLst>
                  <a:ext uri="{FF2B5EF4-FFF2-40B4-BE49-F238E27FC236}">
                    <a16:creationId xmlns:a16="http://schemas.microsoft.com/office/drawing/2014/main" id="{56805990-649E-4AF7-A26F-E9530E8C5D2F}"/>
                  </a:ext>
                </a:extLst>
              </p:cNvPr>
              <p:cNvSpPr/>
              <p:nvPr/>
            </p:nvSpPr>
            <p:spPr>
              <a:xfrm rot="10800000">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3" name="Rectangle 72">
                <a:extLst>
                  <a:ext uri="{FF2B5EF4-FFF2-40B4-BE49-F238E27FC236}">
                    <a16:creationId xmlns:a16="http://schemas.microsoft.com/office/drawing/2014/main" id="{7A192ADE-20F5-45B4-A7B0-EB482134C4AE}"/>
                  </a:ext>
                </a:extLst>
              </p:cNvPr>
              <p:cNvSpPr/>
              <p:nvPr/>
            </p:nvSpPr>
            <p:spPr>
              <a:xfrm rot="5400000">
                <a:off x="4322578" y="3205248"/>
                <a:ext cx="617143"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nvGrpSpPr>
            <p:cNvPr id="67" name="Group 66">
              <a:extLst>
                <a:ext uri="{FF2B5EF4-FFF2-40B4-BE49-F238E27FC236}">
                  <a16:creationId xmlns:a16="http://schemas.microsoft.com/office/drawing/2014/main" id="{301A5102-C7AC-4DAE-9FFC-15BE518753A2}"/>
                </a:ext>
              </a:extLst>
            </p:cNvPr>
            <p:cNvGrpSpPr/>
            <p:nvPr/>
          </p:nvGrpSpPr>
          <p:grpSpPr>
            <a:xfrm>
              <a:off x="4774212" y="2173330"/>
              <a:ext cx="504056" cy="504057"/>
              <a:chOff x="4571999" y="3212976"/>
              <a:chExt cx="720080" cy="720080"/>
            </a:xfrm>
            <a:grpFill/>
          </p:grpSpPr>
          <p:sp>
            <p:nvSpPr>
              <p:cNvPr id="68" name="Block Arc 67">
                <a:extLst>
                  <a:ext uri="{FF2B5EF4-FFF2-40B4-BE49-F238E27FC236}">
                    <a16:creationId xmlns:a16="http://schemas.microsoft.com/office/drawing/2014/main" id="{6AFE690F-0E52-4809-A38D-E9D5C2217177}"/>
                  </a:ext>
                </a:extLst>
              </p:cNvPr>
              <p:cNvSpPr/>
              <p:nvPr/>
            </p:nvSpPr>
            <p:spPr>
              <a:xfrm>
                <a:off x="4571999" y="3212976"/>
                <a:ext cx="720080" cy="720080"/>
              </a:xfrm>
              <a:prstGeom prst="blockArc">
                <a:avLst>
                  <a:gd name="adj1" fmla="val 5390096"/>
                  <a:gd name="adj2" fmla="val 10912946"/>
                  <a:gd name="adj3" fmla="val 1639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69" name="Rectangle 68">
                <a:extLst>
                  <a:ext uri="{FF2B5EF4-FFF2-40B4-BE49-F238E27FC236}">
                    <a16:creationId xmlns:a16="http://schemas.microsoft.com/office/drawing/2014/main" id="{2B92AB49-96E5-4D8B-ABF0-77DBE6845D45}"/>
                  </a:ext>
                </a:extLst>
              </p:cNvPr>
              <p:cNvSpPr/>
              <p:nvPr/>
            </p:nvSpPr>
            <p:spPr>
              <a:xfrm rot="10800000">
                <a:off x="4915703" y="3814763"/>
                <a:ext cx="154286"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sp>
            <p:nvSpPr>
              <p:cNvPr id="70" name="Rectangle 69">
                <a:extLst>
                  <a:ext uri="{FF2B5EF4-FFF2-40B4-BE49-F238E27FC236}">
                    <a16:creationId xmlns:a16="http://schemas.microsoft.com/office/drawing/2014/main" id="{2B902729-9811-4B1A-B679-AC02DAD4285F}"/>
                  </a:ext>
                </a:extLst>
              </p:cNvPr>
              <p:cNvSpPr/>
              <p:nvPr/>
            </p:nvSpPr>
            <p:spPr>
              <a:xfrm rot="5400000">
                <a:off x="4487153" y="3369826"/>
                <a:ext cx="287991" cy="11829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solidFill>
                    <a:schemeClr val="tx1">
                      <a:lumMod val="85000"/>
                      <a:lumOff val="15000"/>
                    </a:schemeClr>
                  </a:solidFill>
                </a:endParaRPr>
              </a:p>
            </p:txBody>
          </p:sp>
        </p:grpSp>
      </p:grpSp>
      <p:sp>
        <p:nvSpPr>
          <p:cNvPr id="81" name="Freeform 5">
            <a:extLst>
              <a:ext uri="{FF2B5EF4-FFF2-40B4-BE49-F238E27FC236}">
                <a16:creationId xmlns:a16="http://schemas.microsoft.com/office/drawing/2014/main" id="{B68703BA-3BCC-46F2-9B09-D5368F90430D}"/>
              </a:ext>
            </a:extLst>
          </p:cNvPr>
          <p:cNvSpPr>
            <a:spLocks noChangeAspect="1"/>
          </p:cNvSpPr>
          <p:nvPr/>
        </p:nvSpPr>
        <p:spPr>
          <a:xfrm flipH="1">
            <a:off x="8421186" y="5181346"/>
            <a:ext cx="2128669" cy="1146890"/>
          </a:xfrm>
          <a:custGeom>
            <a:avLst/>
            <a:gdLst/>
            <a:ahLst/>
            <a:cxnLst/>
            <a:rect l="l" t="t" r="r" b="b"/>
            <a:pathLst>
              <a:path w="1872168" h="1008693">
                <a:moveTo>
                  <a:pt x="699542" y="162"/>
                </a:moveTo>
                <a:cubicBezTo>
                  <a:pt x="683169" y="534"/>
                  <a:pt x="666273" y="1556"/>
                  <a:pt x="648845" y="3291"/>
                </a:cubicBezTo>
                <a:cubicBezTo>
                  <a:pt x="357120" y="49686"/>
                  <a:pt x="273885" y="284789"/>
                  <a:pt x="274981" y="413694"/>
                </a:cubicBezTo>
                <a:cubicBezTo>
                  <a:pt x="4451" y="471904"/>
                  <a:pt x="-11347" y="662854"/>
                  <a:pt x="4101" y="753457"/>
                </a:cubicBezTo>
                <a:cubicBezTo>
                  <a:pt x="42383" y="946818"/>
                  <a:pt x="296257" y="1004273"/>
                  <a:pt x="384912" y="1005378"/>
                </a:cubicBezTo>
                <a:lnTo>
                  <a:pt x="1507196" y="1008693"/>
                </a:lnTo>
                <a:cubicBezTo>
                  <a:pt x="1646895" y="1000406"/>
                  <a:pt x="1746295" y="947371"/>
                  <a:pt x="1825546" y="854557"/>
                </a:cubicBezTo>
                <a:cubicBezTo>
                  <a:pt x="1897410" y="760086"/>
                  <a:pt x="1873973" y="626012"/>
                  <a:pt x="1836613" y="558208"/>
                </a:cubicBezTo>
                <a:cubicBezTo>
                  <a:pt x="1808089" y="509360"/>
                  <a:pt x="1675919" y="402617"/>
                  <a:pt x="1507617" y="430504"/>
                </a:cubicBezTo>
                <a:cubicBezTo>
                  <a:pt x="1525469" y="335682"/>
                  <a:pt x="1477961" y="244522"/>
                  <a:pt x="1398003" y="206286"/>
                </a:cubicBezTo>
                <a:cubicBezTo>
                  <a:pt x="1299806" y="153261"/>
                  <a:pt x="1182195" y="177294"/>
                  <a:pt x="1108176" y="215068"/>
                </a:cubicBezTo>
                <a:cubicBezTo>
                  <a:pt x="1072916" y="135306"/>
                  <a:pt x="945134" y="-5422"/>
                  <a:pt x="699542" y="162"/>
                </a:cubicBezTo>
                <a:close/>
              </a:path>
            </a:pathLst>
          </a:custGeom>
          <a:solidFill>
            <a:schemeClr val="accent6"/>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lumMod val="85000"/>
                  <a:lumOff val="15000"/>
                </a:schemeClr>
              </a:solidFill>
            </a:endParaRPr>
          </a:p>
        </p:txBody>
      </p:sp>
      <p:sp>
        <p:nvSpPr>
          <p:cNvPr id="82" name="Rounded Rectangle 3">
            <a:extLst>
              <a:ext uri="{FF2B5EF4-FFF2-40B4-BE49-F238E27FC236}">
                <a16:creationId xmlns:a16="http://schemas.microsoft.com/office/drawing/2014/main" id="{918DA637-97E0-498B-AEA0-11B1FA09747D}"/>
              </a:ext>
            </a:extLst>
          </p:cNvPr>
          <p:cNvSpPr/>
          <p:nvPr/>
        </p:nvSpPr>
        <p:spPr>
          <a:xfrm>
            <a:off x="7581530" y="2386137"/>
            <a:ext cx="314203" cy="302811"/>
          </a:xfrm>
          <a:custGeom>
            <a:avLst/>
            <a:gdLst/>
            <a:ahLst/>
            <a:cxnLst/>
            <a:rect l="l" t="t" r="r" b="b"/>
            <a:pathLst>
              <a:path w="3960000" h="3816424">
                <a:moveTo>
                  <a:pt x="1632916" y="1505594"/>
                </a:moveTo>
                <a:lnTo>
                  <a:pt x="2327086" y="1908213"/>
                </a:lnTo>
                <a:lnTo>
                  <a:pt x="1632916" y="2310831"/>
                </a:lnTo>
                <a:close/>
                <a:moveTo>
                  <a:pt x="1098809" y="972108"/>
                </a:moveTo>
                <a:cubicBezTo>
                  <a:pt x="829868" y="972108"/>
                  <a:pt x="611848" y="1190128"/>
                  <a:pt x="611848" y="1459069"/>
                </a:cubicBezTo>
                <a:lnTo>
                  <a:pt x="611848" y="2357355"/>
                </a:lnTo>
                <a:cubicBezTo>
                  <a:pt x="611848" y="2626296"/>
                  <a:pt x="829868" y="2844316"/>
                  <a:pt x="1098809" y="2844316"/>
                </a:cubicBezTo>
                <a:lnTo>
                  <a:pt x="2861191" y="2844316"/>
                </a:lnTo>
                <a:cubicBezTo>
                  <a:pt x="3130132" y="2844316"/>
                  <a:pt x="3348152" y="2626296"/>
                  <a:pt x="3348152" y="2357355"/>
                </a:cubicBezTo>
                <a:lnTo>
                  <a:pt x="3348152" y="1459069"/>
                </a:lnTo>
                <a:cubicBezTo>
                  <a:pt x="3348152" y="1190128"/>
                  <a:pt x="3130132" y="972108"/>
                  <a:pt x="2861191" y="972108"/>
                </a:cubicBezTo>
                <a:close/>
                <a:moveTo>
                  <a:pt x="747408" y="0"/>
                </a:moveTo>
                <a:lnTo>
                  <a:pt x="3212592" y="0"/>
                </a:lnTo>
                <a:cubicBezTo>
                  <a:pt x="3625374" y="0"/>
                  <a:pt x="3960000" y="334626"/>
                  <a:pt x="3960000" y="747408"/>
                </a:cubicBezTo>
                <a:lnTo>
                  <a:pt x="3960000" y="3069016"/>
                </a:lnTo>
                <a:cubicBezTo>
                  <a:pt x="3960000" y="3481798"/>
                  <a:pt x="3625374" y="3816424"/>
                  <a:pt x="3212592" y="3816424"/>
                </a:cubicBezTo>
                <a:lnTo>
                  <a:pt x="747408" y="3816424"/>
                </a:lnTo>
                <a:cubicBezTo>
                  <a:pt x="334626" y="3816424"/>
                  <a:pt x="0" y="3481798"/>
                  <a:pt x="0" y="3069016"/>
                </a:cubicBezTo>
                <a:lnTo>
                  <a:pt x="0" y="747408"/>
                </a:lnTo>
                <a:cubicBezTo>
                  <a:pt x="0" y="334626"/>
                  <a:pt x="334626" y="0"/>
                  <a:pt x="74740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3" name="Rectangle 1">
            <a:extLst>
              <a:ext uri="{FF2B5EF4-FFF2-40B4-BE49-F238E27FC236}">
                <a16:creationId xmlns:a16="http://schemas.microsoft.com/office/drawing/2014/main" id="{06F198A0-4B9B-4FBD-92A9-34B9033589A3}"/>
              </a:ext>
            </a:extLst>
          </p:cNvPr>
          <p:cNvSpPr>
            <a:spLocks noChangeAspect="1"/>
          </p:cNvSpPr>
          <p:nvPr/>
        </p:nvSpPr>
        <p:spPr>
          <a:xfrm>
            <a:off x="9682974" y="1891891"/>
            <a:ext cx="314168" cy="245622"/>
          </a:xfrm>
          <a:custGeom>
            <a:avLst/>
            <a:gdLst/>
            <a:ahLst/>
            <a:cxnLst/>
            <a:rect l="l" t="t" r="r" b="b"/>
            <a:pathLst>
              <a:path w="3960440" h="3096344">
                <a:moveTo>
                  <a:pt x="2420728" y="924699"/>
                </a:moveTo>
                <a:lnTo>
                  <a:pt x="3404007" y="2376264"/>
                </a:lnTo>
                <a:lnTo>
                  <a:pt x="2464506" y="2376264"/>
                </a:lnTo>
                <a:lnTo>
                  <a:pt x="1437447" y="2376264"/>
                </a:lnTo>
                <a:lnTo>
                  <a:pt x="690242" y="2376264"/>
                </a:lnTo>
                <a:lnTo>
                  <a:pt x="1577375" y="1374065"/>
                </a:lnTo>
                <a:lnTo>
                  <a:pt x="1882688" y="1718980"/>
                </a:lnTo>
                <a:close/>
                <a:moveTo>
                  <a:pt x="1093974" y="613224"/>
                </a:moveTo>
                <a:cubicBezTo>
                  <a:pt x="1292819" y="613224"/>
                  <a:pt x="1454014" y="774419"/>
                  <a:pt x="1454014" y="973264"/>
                </a:cubicBezTo>
                <a:cubicBezTo>
                  <a:pt x="1454014" y="1172109"/>
                  <a:pt x="1292819" y="1333304"/>
                  <a:pt x="1093974" y="1333304"/>
                </a:cubicBezTo>
                <a:cubicBezTo>
                  <a:pt x="895129" y="1333304"/>
                  <a:pt x="733934" y="1172109"/>
                  <a:pt x="733934" y="973264"/>
                </a:cubicBezTo>
                <a:cubicBezTo>
                  <a:pt x="733934" y="774419"/>
                  <a:pt x="895129" y="613224"/>
                  <a:pt x="1093974" y="613224"/>
                </a:cubicBezTo>
                <a:close/>
                <a:moveTo>
                  <a:pt x="396044" y="396044"/>
                </a:moveTo>
                <a:lnTo>
                  <a:pt x="396044" y="2700300"/>
                </a:lnTo>
                <a:lnTo>
                  <a:pt x="3564396" y="2700300"/>
                </a:lnTo>
                <a:lnTo>
                  <a:pt x="3564396" y="396044"/>
                </a:lnTo>
                <a:close/>
                <a:moveTo>
                  <a:pt x="0" y="0"/>
                </a:moveTo>
                <a:lnTo>
                  <a:pt x="3960440" y="0"/>
                </a:lnTo>
                <a:lnTo>
                  <a:pt x="3960440" y="3096344"/>
                </a:lnTo>
                <a:lnTo>
                  <a:pt x="0" y="309634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4" name="Rounded Rectangle 7">
            <a:extLst>
              <a:ext uri="{FF2B5EF4-FFF2-40B4-BE49-F238E27FC236}">
                <a16:creationId xmlns:a16="http://schemas.microsoft.com/office/drawing/2014/main" id="{E695184F-E5C0-492D-B716-AE4863EEE8BD}"/>
              </a:ext>
            </a:extLst>
          </p:cNvPr>
          <p:cNvSpPr>
            <a:spLocks noChangeAspect="1"/>
          </p:cNvSpPr>
          <p:nvPr/>
        </p:nvSpPr>
        <p:spPr>
          <a:xfrm>
            <a:off x="9082992" y="1776769"/>
            <a:ext cx="314168" cy="314133"/>
          </a:xfrm>
          <a:custGeom>
            <a:avLst/>
            <a:gdLst/>
            <a:ahLst/>
            <a:cxnLst/>
            <a:rect l="l" t="t" r="r" b="b"/>
            <a:pathLst>
              <a:path w="3960440" h="3960000">
                <a:moveTo>
                  <a:pt x="2764687" y="782779"/>
                </a:moveTo>
                <a:cubicBezTo>
                  <a:pt x="2512183" y="782779"/>
                  <a:pt x="2307488" y="987475"/>
                  <a:pt x="2307487" y="1239980"/>
                </a:cubicBezTo>
                <a:cubicBezTo>
                  <a:pt x="2307487" y="1241985"/>
                  <a:pt x="2307500" y="1243987"/>
                  <a:pt x="2308092" y="1245978"/>
                </a:cubicBezTo>
                <a:lnTo>
                  <a:pt x="1570677" y="1632536"/>
                </a:lnTo>
                <a:cubicBezTo>
                  <a:pt x="1488749" y="1552118"/>
                  <a:pt x="1376387" y="1502860"/>
                  <a:pt x="1252520" y="1502859"/>
                </a:cubicBezTo>
                <a:cubicBezTo>
                  <a:pt x="1000014" y="1502859"/>
                  <a:pt x="795319" y="1707555"/>
                  <a:pt x="795319" y="1960060"/>
                </a:cubicBezTo>
                <a:cubicBezTo>
                  <a:pt x="795319" y="2212565"/>
                  <a:pt x="1000014" y="2417260"/>
                  <a:pt x="1252520" y="2417260"/>
                </a:cubicBezTo>
                <a:cubicBezTo>
                  <a:pt x="1361432" y="2417260"/>
                  <a:pt x="1461449" y="2379178"/>
                  <a:pt x="1538674" y="2313987"/>
                </a:cubicBezTo>
                <a:lnTo>
                  <a:pt x="2308734" y="2717656"/>
                </a:lnTo>
                <a:cubicBezTo>
                  <a:pt x="2314220" y="2964461"/>
                  <a:pt x="2516327" y="3162492"/>
                  <a:pt x="2764688" y="3162492"/>
                </a:cubicBezTo>
                <a:cubicBezTo>
                  <a:pt x="3017192" y="3162492"/>
                  <a:pt x="3221888" y="2957797"/>
                  <a:pt x="3221887" y="2705292"/>
                </a:cubicBezTo>
                <a:cubicBezTo>
                  <a:pt x="3221887" y="2452786"/>
                  <a:pt x="3017192" y="2248092"/>
                  <a:pt x="2764688" y="2248092"/>
                </a:cubicBezTo>
                <a:cubicBezTo>
                  <a:pt x="2638870" y="2248092"/>
                  <a:pt x="2524924" y="2298913"/>
                  <a:pt x="2442337" y="2381228"/>
                </a:cubicBezTo>
                <a:lnTo>
                  <a:pt x="1706164" y="1995322"/>
                </a:lnTo>
                <a:lnTo>
                  <a:pt x="1709074" y="1966451"/>
                </a:lnTo>
                <a:lnTo>
                  <a:pt x="2455698" y="1575067"/>
                </a:lnTo>
                <a:cubicBezTo>
                  <a:pt x="2536225" y="1651261"/>
                  <a:pt x="2645094" y="1697180"/>
                  <a:pt x="2764687" y="1697179"/>
                </a:cubicBezTo>
                <a:cubicBezTo>
                  <a:pt x="3017193" y="1697180"/>
                  <a:pt x="3221887" y="1492485"/>
                  <a:pt x="3221888" y="1239980"/>
                </a:cubicBezTo>
                <a:cubicBezTo>
                  <a:pt x="3221887" y="987475"/>
                  <a:pt x="3017193" y="782779"/>
                  <a:pt x="2764687" y="782779"/>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5" name="Rounded Rectangle 5">
            <a:extLst>
              <a:ext uri="{FF2B5EF4-FFF2-40B4-BE49-F238E27FC236}">
                <a16:creationId xmlns:a16="http://schemas.microsoft.com/office/drawing/2014/main" id="{B01E15E1-0738-411E-808A-D7BD9C841E84}"/>
              </a:ext>
            </a:extLst>
          </p:cNvPr>
          <p:cNvSpPr>
            <a:spLocks noChangeAspect="1"/>
          </p:cNvSpPr>
          <p:nvPr/>
        </p:nvSpPr>
        <p:spPr>
          <a:xfrm>
            <a:off x="7743978" y="4190594"/>
            <a:ext cx="314168" cy="314133"/>
          </a:xfrm>
          <a:custGeom>
            <a:avLst/>
            <a:gdLst/>
            <a:ahLst/>
            <a:cxnLst/>
            <a:rect l="l" t="t" r="r" b="b"/>
            <a:pathLst>
              <a:path w="3960440" h="3960000">
                <a:moveTo>
                  <a:pt x="330865" y="1988701"/>
                </a:moveTo>
                <a:lnTo>
                  <a:pt x="330865" y="3294924"/>
                </a:lnTo>
                <a:cubicBezTo>
                  <a:pt x="330865" y="3484431"/>
                  <a:pt x="484490" y="3638056"/>
                  <a:pt x="673997" y="3638056"/>
                </a:cubicBezTo>
                <a:lnTo>
                  <a:pt x="3286444" y="3638056"/>
                </a:lnTo>
                <a:cubicBezTo>
                  <a:pt x="3475951" y="3638056"/>
                  <a:pt x="3629576" y="3484431"/>
                  <a:pt x="3629576" y="3294924"/>
                </a:cubicBezTo>
                <a:lnTo>
                  <a:pt x="3629576" y="1988701"/>
                </a:lnTo>
                <a:lnTo>
                  <a:pt x="3007776" y="1988701"/>
                </a:lnTo>
                <a:cubicBezTo>
                  <a:pt x="3003504" y="2552442"/>
                  <a:pt x="2545062" y="3007995"/>
                  <a:pt x="1980221" y="3007995"/>
                </a:cubicBezTo>
                <a:cubicBezTo>
                  <a:pt x="1415380" y="3007995"/>
                  <a:pt x="956938" y="2552442"/>
                  <a:pt x="952666" y="1988701"/>
                </a:cubicBezTo>
                <a:close/>
                <a:moveTo>
                  <a:pt x="1980221" y="1247520"/>
                </a:moveTo>
                <a:cubicBezTo>
                  <a:pt x="1575683" y="1247520"/>
                  <a:pt x="1247740" y="1575463"/>
                  <a:pt x="1247740" y="1980001"/>
                </a:cubicBezTo>
                <a:cubicBezTo>
                  <a:pt x="1247740" y="2384539"/>
                  <a:pt x="1575683" y="2712482"/>
                  <a:pt x="1980221" y="2712482"/>
                </a:cubicBezTo>
                <a:cubicBezTo>
                  <a:pt x="2384759" y="2712482"/>
                  <a:pt x="2712702" y="2384539"/>
                  <a:pt x="2712702" y="1980001"/>
                </a:cubicBezTo>
                <a:cubicBezTo>
                  <a:pt x="2712702" y="1575463"/>
                  <a:pt x="2384759" y="1247520"/>
                  <a:pt x="1980221" y="1247520"/>
                </a:cubicBezTo>
                <a:close/>
                <a:moveTo>
                  <a:pt x="3164915" y="346755"/>
                </a:moveTo>
                <a:cubicBezTo>
                  <a:pt x="3096058" y="346755"/>
                  <a:pt x="3040238" y="402575"/>
                  <a:pt x="3040238" y="471432"/>
                </a:cubicBezTo>
                <a:lnTo>
                  <a:pt x="3040238" y="733595"/>
                </a:lnTo>
                <a:cubicBezTo>
                  <a:pt x="3040238" y="802452"/>
                  <a:pt x="3096058" y="858272"/>
                  <a:pt x="3164915" y="858272"/>
                </a:cubicBezTo>
                <a:lnTo>
                  <a:pt x="3427135" y="858272"/>
                </a:lnTo>
                <a:cubicBezTo>
                  <a:pt x="3495992" y="858272"/>
                  <a:pt x="3551812" y="802452"/>
                  <a:pt x="3551812" y="733595"/>
                </a:cubicBezTo>
                <a:lnTo>
                  <a:pt x="3551812" y="471432"/>
                </a:lnTo>
                <a:cubicBezTo>
                  <a:pt x="3551812" y="402575"/>
                  <a:pt x="3495992" y="346755"/>
                  <a:pt x="3427135" y="346755"/>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6" name="Trapezoid 3">
            <a:extLst>
              <a:ext uri="{FF2B5EF4-FFF2-40B4-BE49-F238E27FC236}">
                <a16:creationId xmlns:a16="http://schemas.microsoft.com/office/drawing/2014/main" id="{55FB8BC9-704C-4186-A13B-DCAD4B339845}"/>
              </a:ext>
            </a:extLst>
          </p:cNvPr>
          <p:cNvSpPr>
            <a:spLocks noChangeAspect="1"/>
          </p:cNvSpPr>
          <p:nvPr/>
        </p:nvSpPr>
        <p:spPr>
          <a:xfrm>
            <a:off x="8479580" y="2346207"/>
            <a:ext cx="308256" cy="314168"/>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7" name="Rounded Rectangle 8">
            <a:extLst>
              <a:ext uri="{FF2B5EF4-FFF2-40B4-BE49-F238E27FC236}">
                <a16:creationId xmlns:a16="http://schemas.microsoft.com/office/drawing/2014/main" id="{DB50CACD-8894-4668-AE9F-CC3CE7789CD0}"/>
              </a:ext>
            </a:extLst>
          </p:cNvPr>
          <p:cNvSpPr/>
          <p:nvPr/>
        </p:nvSpPr>
        <p:spPr>
          <a:xfrm>
            <a:off x="10151386" y="2324666"/>
            <a:ext cx="314168" cy="314168"/>
          </a:xfrm>
          <a:custGeom>
            <a:avLst/>
            <a:gdLst/>
            <a:ahLst/>
            <a:cxnLst/>
            <a:rect l="l" t="t" r="r" b="b"/>
            <a:pathLst>
              <a:path w="3960440" h="3960000">
                <a:moveTo>
                  <a:pt x="2723924" y="666561"/>
                </a:moveTo>
                <a:cubicBezTo>
                  <a:pt x="2712585" y="666561"/>
                  <a:pt x="2701603" y="668088"/>
                  <a:pt x="2691750" y="673056"/>
                </a:cubicBezTo>
                <a:lnTo>
                  <a:pt x="2656848" y="673413"/>
                </a:lnTo>
                <a:lnTo>
                  <a:pt x="1433848" y="933370"/>
                </a:lnTo>
                <a:cubicBezTo>
                  <a:pt x="1393875" y="941867"/>
                  <a:pt x="1362077" y="967781"/>
                  <a:pt x="1346376" y="1002337"/>
                </a:cubicBezTo>
                <a:cubicBezTo>
                  <a:pt x="1331078" y="1020672"/>
                  <a:pt x="1323217" y="1044404"/>
                  <a:pt x="1323217" y="1069971"/>
                </a:cubicBezTo>
                <a:lnTo>
                  <a:pt x="1323217" y="2547593"/>
                </a:lnTo>
                <a:cubicBezTo>
                  <a:pt x="1271037" y="2529901"/>
                  <a:pt x="1213870" y="2520528"/>
                  <a:pt x="1154017" y="2520528"/>
                </a:cubicBezTo>
                <a:cubicBezTo>
                  <a:pt x="901512" y="2520528"/>
                  <a:pt x="696817" y="2687354"/>
                  <a:pt x="696817" y="2893144"/>
                </a:cubicBezTo>
                <a:cubicBezTo>
                  <a:pt x="696817" y="3098934"/>
                  <a:pt x="901512" y="3265760"/>
                  <a:pt x="1154017" y="3265760"/>
                </a:cubicBezTo>
                <a:cubicBezTo>
                  <a:pt x="1406522" y="3265760"/>
                  <a:pt x="1611217" y="3098934"/>
                  <a:pt x="1611217" y="2893144"/>
                </a:cubicBezTo>
                <a:cubicBezTo>
                  <a:pt x="1611217" y="2882349"/>
                  <a:pt x="1610654" y="2871660"/>
                  <a:pt x="1607283" y="2861334"/>
                </a:cubicBezTo>
                <a:lnTo>
                  <a:pt x="1611217" y="2841845"/>
                </a:lnTo>
                <a:lnTo>
                  <a:pt x="1611217" y="1521342"/>
                </a:lnTo>
                <a:lnTo>
                  <a:pt x="2600320" y="1311101"/>
                </a:lnTo>
                <a:lnTo>
                  <a:pt x="2600320" y="2327965"/>
                </a:lnTo>
                <a:cubicBezTo>
                  <a:pt x="2547472" y="2309959"/>
                  <a:pt x="2489516" y="2300312"/>
                  <a:pt x="2428795" y="2300312"/>
                </a:cubicBezTo>
                <a:cubicBezTo>
                  <a:pt x="2176290" y="2300312"/>
                  <a:pt x="1971595" y="2467138"/>
                  <a:pt x="1971595" y="2672928"/>
                </a:cubicBezTo>
                <a:cubicBezTo>
                  <a:pt x="1971595" y="2878718"/>
                  <a:pt x="2176290" y="3045544"/>
                  <a:pt x="2428795" y="3045544"/>
                </a:cubicBezTo>
                <a:cubicBezTo>
                  <a:pt x="2675391" y="3045544"/>
                  <a:pt x="2876388" y="2886436"/>
                  <a:pt x="2884224" y="2687245"/>
                </a:cubicBezTo>
                <a:lnTo>
                  <a:pt x="2888320" y="2666957"/>
                </a:lnTo>
                <a:lnTo>
                  <a:pt x="2888320" y="790165"/>
                </a:lnTo>
                <a:cubicBezTo>
                  <a:pt x="2888320" y="721900"/>
                  <a:pt x="2832981" y="666561"/>
                  <a:pt x="2764716" y="666561"/>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8" name="Rounded Rectangle 1">
            <a:extLst>
              <a:ext uri="{FF2B5EF4-FFF2-40B4-BE49-F238E27FC236}">
                <a16:creationId xmlns:a16="http://schemas.microsoft.com/office/drawing/2014/main" id="{1A47B60C-6E55-4F0E-A7A3-6B59BCF17C4E}"/>
              </a:ext>
            </a:extLst>
          </p:cNvPr>
          <p:cNvSpPr>
            <a:spLocks noChangeAspect="1"/>
          </p:cNvSpPr>
          <p:nvPr/>
        </p:nvSpPr>
        <p:spPr>
          <a:xfrm>
            <a:off x="7812103" y="2815193"/>
            <a:ext cx="314168" cy="264123"/>
          </a:xfrm>
          <a:custGeom>
            <a:avLst/>
            <a:gdLst/>
            <a:ahLst/>
            <a:cxnLst/>
            <a:rect l="l" t="t" r="r" b="b"/>
            <a:pathLst>
              <a:path w="3985089" h="3350285">
                <a:moveTo>
                  <a:pt x="1489879" y="1687056"/>
                </a:moveTo>
                <a:cubicBezTo>
                  <a:pt x="1413602" y="1687056"/>
                  <a:pt x="1351768" y="1748890"/>
                  <a:pt x="1351768" y="1825167"/>
                </a:cubicBezTo>
                <a:lnTo>
                  <a:pt x="1351768" y="1828965"/>
                </a:lnTo>
                <a:cubicBezTo>
                  <a:pt x="1351768" y="1905242"/>
                  <a:pt x="1413602" y="1967076"/>
                  <a:pt x="1489879" y="1967076"/>
                </a:cubicBezTo>
                <a:lnTo>
                  <a:pt x="1717713" y="1967076"/>
                </a:lnTo>
                <a:cubicBezTo>
                  <a:pt x="1793990" y="1967076"/>
                  <a:pt x="1855824" y="1905242"/>
                  <a:pt x="1855824" y="1828965"/>
                </a:cubicBezTo>
                <a:lnTo>
                  <a:pt x="1855824" y="1825167"/>
                </a:lnTo>
                <a:cubicBezTo>
                  <a:pt x="1855824" y="1748890"/>
                  <a:pt x="1793990" y="1687056"/>
                  <a:pt x="1717713" y="1687056"/>
                </a:cubicBezTo>
                <a:close/>
                <a:moveTo>
                  <a:pt x="2281462" y="1675141"/>
                </a:moveTo>
                <a:cubicBezTo>
                  <a:pt x="2205185" y="1675141"/>
                  <a:pt x="2143351" y="1736975"/>
                  <a:pt x="2143351" y="1813252"/>
                </a:cubicBezTo>
                <a:lnTo>
                  <a:pt x="2143351" y="1817050"/>
                </a:lnTo>
                <a:cubicBezTo>
                  <a:pt x="2143351" y="1893327"/>
                  <a:pt x="2205185" y="1955161"/>
                  <a:pt x="2281462" y="1955161"/>
                </a:cubicBezTo>
                <a:lnTo>
                  <a:pt x="2509296" y="1955161"/>
                </a:lnTo>
                <a:cubicBezTo>
                  <a:pt x="2585573" y="1955161"/>
                  <a:pt x="2647407" y="1893327"/>
                  <a:pt x="2647407" y="1817050"/>
                </a:cubicBezTo>
                <a:lnTo>
                  <a:pt x="2647407" y="1813252"/>
                </a:lnTo>
                <a:cubicBezTo>
                  <a:pt x="2647407" y="1736975"/>
                  <a:pt x="2585573" y="1675141"/>
                  <a:pt x="2509296" y="1675141"/>
                </a:cubicBezTo>
                <a:close/>
                <a:moveTo>
                  <a:pt x="2837535" y="1159396"/>
                </a:moveTo>
                <a:cubicBezTo>
                  <a:pt x="2731595" y="1159396"/>
                  <a:pt x="2645713" y="1245278"/>
                  <a:pt x="2645713" y="1351218"/>
                </a:cubicBezTo>
                <a:cubicBezTo>
                  <a:pt x="2645713" y="1457158"/>
                  <a:pt x="2731595" y="1543040"/>
                  <a:pt x="2837535" y="1543040"/>
                </a:cubicBezTo>
                <a:cubicBezTo>
                  <a:pt x="2943475" y="1543040"/>
                  <a:pt x="3029357" y="1457158"/>
                  <a:pt x="3029357" y="1351218"/>
                </a:cubicBezTo>
                <a:cubicBezTo>
                  <a:pt x="3029357" y="1245278"/>
                  <a:pt x="2943475" y="1159396"/>
                  <a:pt x="2837535" y="1159396"/>
                </a:cubicBezTo>
                <a:close/>
                <a:moveTo>
                  <a:pt x="3235655" y="750352"/>
                </a:moveTo>
                <a:cubicBezTo>
                  <a:pt x="3129715" y="750352"/>
                  <a:pt x="3043833" y="836234"/>
                  <a:pt x="3043833" y="942174"/>
                </a:cubicBezTo>
                <a:cubicBezTo>
                  <a:pt x="3043833" y="1048114"/>
                  <a:pt x="3129715" y="1133996"/>
                  <a:pt x="3235655" y="1133996"/>
                </a:cubicBezTo>
                <a:cubicBezTo>
                  <a:pt x="3341595" y="1133996"/>
                  <a:pt x="3427477" y="1048114"/>
                  <a:pt x="3427477" y="942174"/>
                </a:cubicBezTo>
                <a:cubicBezTo>
                  <a:pt x="3427477" y="836234"/>
                  <a:pt x="3341595" y="750352"/>
                  <a:pt x="3235655" y="750352"/>
                </a:cubicBezTo>
                <a:close/>
                <a:moveTo>
                  <a:pt x="2455585" y="750352"/>
                </a:moveTo>
                <a:cubicBezTo>
                  <a:pt x="2349645" y="750352"/>
                  <a:pt x="2263763" y="836234"/>
                  <a:pt x="2263763" y="942174"/>
                </a:cubicBezTo>
                <a:cubicBezTo>
                  <a:pt x="2263763" y="1048114"/>
                  <a:pt x="2349645" y="1133996"/>
                  <a:pt x="2455585" y="1133996"/>
                </a:cubicBezTo>
                <a:cubicBezTo>
                  <a:pt x="2561525" y="1133996"/>
                  <a:pt x="2647407" y="1048114"/>
                  <a:pt x="2647407" y="942174"/>
                </a:cubicBezTo>
                <a:cubicBezTo>
                  <a:pt x="2647407" y="836234"/>
                  <a:pt x="2561525" y="750352"/>
                  <a:pt x="2455585" y="750352"/>
                </a:cubicBezTo>
                <a:close/>
                <a:moveTo>
                  <a:pt x="941776" y="640989"/>
                </a:moveTo>
                <a:lnTo>
                  <a:pt x="1181794" y="640989"/>
                </a:lnTo>
                <a:lnTo>
                  <a:pt x="1181794" y="881020"/>
                </a:lnTo>
                <a:lnTo>
                  <a:pt x="1421825" y="881020"/>
                </a:lnTo>
                <a:lnTo>
                  <a:pt x="1421825" y="1121038"/>
                </a:lnTo>
                <a:lnTo>
                  <a:pt x="1181794" y="1121038"/>
                </a:lnTo>
                <a:lnTo>
                  <a:pt x="1181794" y="1361069"/>
                </a:lnTo>
                <a:lnTo>
                  <a:pt x="941776" y="1361069"/>
                </a:lnTo>
                <a:lnTo>
                  <a:pt x="941776" y="1121038"/>
                </a:lnTo>
                <a:lnTo>
                  <a:pt x="701745" y="1121038"/>
                </a:lnTo>
                <a:lnTo>
                  <a:pt x="701745" y="881020"/>
                </a:lnTo>
                <a:lnTo>
                  <a:pt x="941776" y="881020"/>
                </a:lnTo>
                <a:close/>
                <a:moveTo>
                  <a:pt x="1061785" y="459017"/>
                </a:moveTo>
                <a:cubicBezTo>
                  <a:pt x="762440" y="459017"/>
                  <a:pt x="519773" y="701684"/>
                  <a:pt x="519773" y="1001029"/>
                </a:cubicBezTo>
                <a:cubicBezTo>
                  <a:pt x="519773" y="1300374"/>
                  <a:pt x="762440" y="1543041"/>
                  <a:pt x="1061785" y="1543041"/>
                </a:cubicBezTo>
                <a:cubicBezTo>
                  <a:pt x="1361130" y="1543041"/>
                  <a:pt x="1603797" y="1300374"/>
                  <a:pt x="1603797" y="1001029"/>
                </a:cubicBezTo>
                <a:cubicBezTo>
                  <a:pt x="1603797" y="701684"/>
                  <a:pt x="1361130" y="459017"/>
                  <a:pt x="1061785" y="459017"/>
                </a:cubicBezTo>
                <a:close/>
                <a:moveTo>
                  <a:pt x="2837535" y="359296"/>
                </a:moveTo>
                <a:cubicBezTo>
                  <a:pt x="2731595" y="359296"/>
                  <a:pt x="2645713" y="445178"/>
                  <a:pt x="2645713" y="551118"/>
                </a:cubicBezTo>
                <a:cubicBezTo>
                  <a:pt x="2645713" y="657058"/>
                  <a:pt x="2731595" y="742940"/>
                  <a:pt x="2837535" y="742940"/>
                </a:cubicBezTo>
                <a:cubicBezTo>
                  <a:pt x="2943475" y="742940"/>
                  <a:pt x="3029357" y="657058"/>
                  <a:pt x="3029357" y="551118"/>
                </a:cubicBezTo>
                <a:cubicBezTo>
                  <a:pt x="3029357" y="445178"/>
                  <a:pt x="2943475" y="359296"/>
                  <a:pt x="2837535" y="359296"/>
                </a:cubicBezTo>
                <a:close/>
                <a:moveTo>
                  <a:pt x="927799" y="0"/>
                </a:moveTo>
                <a:lnTo>
                  <a:pt x="2978398" y="0"/>
                </a:lnTo>
                <a:cubicBezTo>
                  <a:pt x="3447374" y="0"/>
                  <a:pt x="3902811" y="418280"/>
                  <a:pt x="3926614" y="887256"/>
                </a:cubicBezTo>
                <a:cubicBezTo>
                  <a:pt x="4011721" y="1784310"/>
                  <a:pt x="4065643" y="3326870"/>
                  <a:pt x="3630620" y="3349891"/>
                </a:cubicBezTo>
                <a:cubicBezTo>
                  <a:pt x="3101375" y="3362701"/>
                  <a:pt x="2778421" y="2566209"/>
                  <a:pt x="2352321" y="2174369"/>
                </a:cubicBezTo>
                <a:lnTo>
                  <a:pt x="1572952" y="2174369"/>
                </a:lnTo>
                <a:cubicBezTo>
                  <a:pt x="1161652" y="2566210"/>
                  <a:pt x="901104" y="3370635"/>
                  <a:pt x="339051" y="3349892"/>
                </a:cubicBezTo>
                <a:cubicBezTo>
                  <a:pt x="-171518" y="3349299"/>
                  <a:pt x="45251" y="1463012"/>
                  <a:pt x="48163" y="849156"/>
                </a:cubicBezTo>
                <a:cubicBezTo>
                  <a:pt x="48163" y="380180"/>
                  <a:pt x="458823" y="0"/>
                  <a:pt x="92779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89" name="Oval 2">
            <a:extLst>
              <a:ext uri="{FF2B5EF4-FFF2-40B4-BE49-F238E27FC236}">
                <a16:creationId xmlns:a16="http://schemas.microsoft.com/office/drawing/2014/main" id="{EF9EBA30-865E-4B98-8690-F61519451F81}"/>
              </a:ext>
            </a:extLst>
          </p:cNvPr>
          <p:cNvSpPr>
            <a:spLocks noChangeAspect="1"/>
          </p:cNvSpPr>
          <p:nvPr/>
        </p:nvSpPr>
        <p:spPr>
          <a:xfrm>
            <a:off x="8598510" y="1903547"/>
            <a:ext cx="314168" cy="242760"/>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0" name="Block Arc 5">
            <a:extLst>
              <a:ext uri="{FF2B5EF4-FFF2-40B4-BE49-F238E27FC236}">
                <a16:creationId xmlns:a16="http://schemas.microsoft.com/office/drawing/2014/main" id="{0039BC13-2FC0-4C7E-A78C-A0228971FFB7}"/>
              </a:ext>
            </a:extLst>
          </p:cNvPr>
          <p:cNvSpPr>
            <a:spLocks noChangeAspect="1"/>
          </p:cNvSpPr>
          <p:nvPr/>
        </p:nvSpPr>
        <p:spPr>
          <a:xfrm rot="10800000">
            <a:off x="8333725" y="2960384"/>
            <a:ext cx="291341" cy="314168"/>
          </a:xfrm>
          <a:custGeom>
            <a:avLst/>
            <a:gdLst/>
            <a:ahLst/>
            <a:cxnLst/>
            <a:rect l="l" t="t" r="r" b="b"/>
            <a:pathLst>
              <a:path w="3672275" h="3963955">
                <a:moveTo>
                  <a:pt x="984766" y="3417555"/>
                </a:moveTo>
                <a:cubicBezTo>
                  <a:pt x="932254" y="3417555"/>
                  <a:pt x="882982" y="3403623"/>
                  <a:pt x="841068" y="3378104"/>
                </a:cubicBezTo>
                <a:lnTo>
                  <a:pt x="840676" y="3378710"/>
                </a:lnTo>
                <a:lnTo>
                  <a:pt x="835545" y="3375094"/>
                </a:lnTo>
                <a:cubicBezTo>
                  <a:pt x="823791" y="3369308"/>
                  <a:pt x="813094" y="3361844"/>
                  <a:pt x="803763" y="3352697"/>
                </a:cubicBezTo>
                <a:cubicBezTo>
                  <a:pt x="147868" y="2908007"/>
                  <a:pt x="-148746" y="2089941"/>
                  <a:pt x="72539" y="1325492"/>
                </a:cubicBezTo>
                <a:cubicBezTo>
                  <a:pt x="298018" y="546553"/>
                  <a:pt x="1007805" y="7791"/>
                  <a:pt x="1818686" y="83"/>
                </a:cubicBezTo>
                <a:cubicBezTo>
                  <a:pt x="2629567" y="-7624"/>
                  <a:pt x="3349467" y="517549"/>
                  <a:pt x="3589711" y="1292061"/>
                </a:cubicBezTo>
                <a:cubicBezTo>
                  <a:pt x="3828334" y="2061344"/>
                  <a:pt x="3537615" y="2895621"/>
                  <a:pt x="2873980" y="3349798"/>
                </a:cubicBezTo>
                <a:cubicBezTo>
                  <a:pt x="2824845" y="3391084"/>
                  <a:pt x="2761401" y="3415171"/>
                  <a:pt x="2692355" y="3415171"/>
                </a:cubicBezTo>
                <a:cubicBezTo>
                  <a:pt x="2531252" y="3415171"/>
                  <a:pt x="2400652" y="3284038"/>
                  <a:pt x="2400652" y="3122277"/>
                </a:cubicBezTo>
                <a:cubicBezTo>
                  <a:pt x="2400652" y="3018609"/>
                  <a:pt x="2454292" y="2927520"/>
                  <a:pt x="2535552" y="2875976"/>
                </a:cubicBezTo>
                <a:lnTo>
                  <a:pt x="2534959" y="2875094"/>
                </a:lnTo>
                <a:cubicBezTo>
                  <a:pt x="2993902" y="2566441"/>
                  <a:pt x="3196002" y="1993261"/>
                  <a:pt x="3032146" y="1465012"/>
                </a:cubicBezTo>
                <a:cubicBezTo>
                  <a:pt x="2868290" y="936764"/>
                  <a:pt x="2377289" y="578575"/>
                  <a:pt x="1824236" y="583831"/>
                </a:cubicBezTo>
                <a:cubicBezTo>
                  <a:pt x="1271183" y="589088"/>
                  <a:pt x="787080" y="956545"/>
                  <a:pt x="633294" y="1487812"/>
                </a:cubicBezTo>
                <a:cubicBezTo>
                  <a:pt x="479508" y="2019079"/>
                  <a:pt x="692467" y="2588315"/>
                  <a:pt x="1157194" y="2888188"/>
                </a:cubicBezTo>
                <a:lnTo>
                  <a:pt x="1156634" y="2889057"/>
                </a:lnTo>
                <a:cubicBezTo>
                  <a:pt x="1229500" y="2941659"/>
                  <a:pt x="1276469" y="3027652"/>
                  <a:pt x="1276469" y="3124661"/>
                </a:cubicBezTo>
                <a:cubicBezTo>
                  <a:pt x="1276469" y="3286422"/>
                  <a:pt x="1145869" y="3417555"/>
                  <a:pt x="984766" y="3417555"/>
                </a:cubicBezTo>
                <a:close/>
                <a:moveTo>
                  <a:pt x="1836138" y="3963955"/>
                </a:moveTo>
                <a:cubicBezTo>
                  <a:pt x="1677062" y="3963955"/>
                  <a:pt x="1548106" y="3834999"/>
                  <a:pt x="1548106" y="3675923"/>
                </a:cubicBezTo>
                <a:lnTo>
                  <a:pt x="1548106" y="1958036"/>
                </a:lnTo>
                <a:cubicBezTo>
                  <a:pt x="1548106" y="1798960"/>
                  <a:pt x="1677062" y="1670004"/>
                  <a:pt x="1836138" y="1670004"/>
                </a:cubicBezTo>
                <a:cubicBezTo>
                  <a:pt x="1995214" y="1670004"/>
                  <a:pt x="2124170" y="1798960"/>
                  <a:pt x="2124170" y="1958036"/>
                </a:cubicBezTo>
                <a:lnTo>
                  <a:pt x="2124170" y="3675923"/>
                </a:lnTo>
                <a:cubicBezTo>
                  <a:pt x="2124170" y="3834999"/>
                  <a:pt x="1995214" y="3963955"/>
                  <a:pt x="1836138" y="396395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1" name="Rounded Rectangle 5">
            <a:extLst>
              <a:ext uri="{FF2B5EF4-FFF2-40B4-BE49-F238E27FC236}">
                <a16:creationId xmlns:a16="http://schemas.microsoft.com/office/drawing/2014/main" id="{09016EDD-5F1F-4FB8-88E8-90C4748142E0}"/>
              </a:ext>
            </a:extLst>
          </p:cNvPr>
          <p:cNvSpPr>
            <a:spLocks/>
          </p:cNvSpPr>
          <p:nvPr/>
        </p:nvSpPr>
        <p:spPr>
          <a:xfrm>
            <a:off x="10666168" y="2421951"/>
            <a:ext cx="314168" cy="314168"/>
          </a:xfrm>
          <a:custGeom>
            <a:avLst/>
            <a:gdLst/>
            <a:ahLst/>
            <a:cxnLst/>
            <a:rect l="l" t="t" r="r" b="b"/>
            <a:pathLst>
              <a:path w="3928707" h="3954781">
                <a:moveTo>
                  <a:pt x="2773336" y="2238726"/>
                </a:moveTo>
                <a:cubicBezTo>
                  <a:pt x="2746826" y="2238726"/>
                  <a:pt x="2725335" y="2260217"/>
                  <a:pt x="2725335" y="2286727"/>
                </a:cubicBezTo>
                <a:lnTo>
                  <a:pt x="2725335" y="2478725"/>
                </a:lnTo>
                <a:cubicBezTo>
                  <a:pt x="2725335" y="2505235"/>
                  <a:pt x="2746826" y="2526726"/>
                  <a:pt x="2773336" y="2526726"/>
                </a:cubicBezTo>
                <a:lnTo>
                  <a:pt x="2965334" y="2526726"/>
                </a:lnTo>
                <a:cubicBezTo>
                  <a:pt x="2991844" y="2526726"/>
                  <a:pt x="3013335" y="2505235"/>
                  <a:pt x="3013335" y="2478725"/>
                </a:cubicBezTo>
                <a:lnTo>
                  <a:pt x="3013335" y="2286727"/>
                </a:lnTo>
                <a:cubicBezTo>
                  <a:pt x="3013335" y="2260217"/>
                  <a:pt x="2991844" y="2238726"/>
                  <a:pt x="2965334" y="2238726"/>
                </a:cubicBezTo>
                <a:close/>
                <a:moveTo>
                  <a:pt x="2313922" y="2238726"/>
                </a:moveTo>
                <a:cubicBezTo>
                  <a:pt x="2287412" y="2238726"/>
                  <a:pt x="2265921" y="2260217"/>
                  <a:pt x="2265921" y="2286727"/>
                </a:cubicBezTo>
                <a:lnTo>
                  <a:pt x="2265921" y="2478725"/>
                </a:lnTo>
                <a:cubicBezTo>
                  <a:pt x="2265921" y="2505235"/>
                  <a:pt x="2287412" y="2526726"/>
                  <a:pt x="2313922" y="2526726"/>
                </a:cubicBezTo>
                <a:lnTo>
                  <a:pt x="2505920" y="2526726"/>
                </a:lnTo>
                <a:cubicBezTo>
                  <a:pt x="2532430" y="2526726"/>
                  <a:pt x="2553921" y="2505235"/>
                  <a:pt x="2553921" y="2478725"/>
                </a:cubicBezTo>
                <a:lnTo>
                  <a:pt x="2553921" y="2286727"/>
                </a:lnTo>
                <a:cubicBezTo>
                  <a:pt x="2553921" y="2260217"/>
                  <a:pt x="2532430" y="2238726"/>
                  <a:pt x="2505920" y="2238726"/>
                </a:cubicBezTo>
                <a:close/>
                <a:moveTo>
                  <a:pt x="1854508" y="2238726"/>
                </a:moveTo>
                <a:cubicBezTo>
                  <a:pt x="1827998" y="2238726"/>
                  <a:pt x="1806507" y="2260217"/>
                  <a:pt x="1806507" y="2286727"/>
                </a:cubicBezTo>
                <a:lnTo>
                  <a:pt x="1806507" y="2478725"/>
                </a:lnTo>
                <a:cubicBezTo>
                  <a:pt x="1806507" y="2505235"/>
                  <a:pt x="1827998" y="2526726"/>
                  <a:pt x="1854508" y="2526726"/>
                </a:cubicBezTo>
                <a:lnTo>
                  <a:pt x="2046506" y="2526726"/>
                </a:lnTo>
                <a:cubicBezTo>
                  <a:pt x="2073016" y="2526726"/>
                  <a:pt x="2094507" y="2505235"/>
                  <a:pt x="2094507" y="2478725"/>
                </a:cubicBezTo>
                <a:lnTo>
                  <a:pt x="2094507" y="2286727"/>
                </a:lnTo>
                <a:cubicBezTo>
                  <a:pt x="2094507" y="2260217"/>
                  <a:pt x="2073016" y="2238726"/>
                  <a:pt x="2046506" y="2238726"/>
                </a:cubicBezTo>
                <a:close/>
                <a:moveTo>
                  <a:pt x="879732" y="2133675"/>
                </a:moveTo>
                <a:cubicBezTo>
                  <a:pt x="767330" y="2133675"/>
                  <a:pt x="676210" y="2224795"/>
                  <a:pt x="676210" y="2337197"/>
                </a:cubicBezTo>
                <a:cubicBezTo>
                  <a:pt x="676210" y="2449599"/>
                  <a:pt x="767330" y="2540719"/>
                  <a:pt x="879732" y="2540719"/>
                </a:cubicBezTo>
                <a:cubicBezTo>
                  <a:pt x="956121" y="2540719"/>
                  <a:pt x="1022681" y="2498634"/>
                  <a:pt x="1054808" y="2434886"/>
                </a:cubicBezTo>
                <a:lnTo>
                  <a:pt x="1469273" y="2434887"/>
                </a:lnTo>
                <a:cubicBezTo>
                  <a:pt x="1529381" y="2434887"/>
                  <a:pt x="1578108" y="2386160"/>
                  <a:pt x="1578108" y="2326052"/>
                </a:cubicBezTo>
                <a:cubicBezTo>
                  <a:pt x="1578108" y="2265944"/>
                  <a:pt x="1529381" y="2217217"/>
                  <a:pt x="1469273" y="2217217"/>
                </a:cubicBezTo>
                <a:lnTo>
                  <a:pt x="1039779" y="2217217"/>
                </a:lnTo>
                <a:cubicBezTo>
                  <a:pt x="1005455" y="2165662"/>
                  <a:pt x="946329" y="2133675"/>
                  <a:pt x="879732" y="2133675"/>
                </a:cubicBezTo>
                <a:close/>
                <a:moveTo>
                  <a:pt x="2773336" y="1699178"/>
                </a:moveTo>
                <a:cubicBezTo>
                  <a:pt x="2746826" y="1699178"/>
                  <a:pt x="2725335" y="1720669"/>
                  <a:pt x="2725335" y="1747179"/>
                </a:cubicBezTo>
                <a:lnTo>
                  <a:pt x="2725335" y="1939177"/>
                </a:lnTo>
                <a:cubicBezTo>
                  <a:pt x="2725335" y="1965687"/>
                  <a:pt x="2746826" y="1987178"/>
                  <a:pt x="2773336" y="1987178"/>
                </a:cubicBezTo>
                <a:lnTo>
                  <a:pt x="2965334" y="1987178"/>
                </a:lnTo>
                <a:cubicBezTo>
                  <a:pt x="2991844" y="1987178"/>
                  <a:pt x="3013335" y="1965687"/>
                  <a:pt x="3013335" y="1939177"/>
                </a:cubicBezTo>
                <a:lnTo>
                  <a:pt x="3013335" y="1747179"/>
                </a:lnTo>
                <a:cubicBezTo>
                  <a:pt x="3013335" y="1720669"/>
                  <a:pt x="2991844" y="1699178"/>
                  <a:pt x="2965334" y="1699178"/>
                </a:cubicBezTo>
                <a:close/>
                <a:moveTo>
                  <a:pt x="2313922" y="1699178"/>
                </a:moveTo>
                <a:cubicBezTo>
                  <a:pt x="2287412" y="1699178"/>
                  <a:pt x="2265921" y="1720669"/>
                  <a:pt x="2265921" y="1747179"/>
                </a:cubicBezTo>
                <a:lnTo>
                  <a:pt x="2265921" y="1939177"/>
                </a:lnTo>
                <a:cubicBezTo>
                  <a:pt x="2265921" y="1965687"/>
                  <a:pt x="2287412" y="1987178"/>
                  <a:pt x="2313922" y="1987178"/>
                </a:cubicBezTo>
                <a:lnTo>
                  <a:pt x="2505920" y="1987178"/>
                </a:lnTo>
                <a:cubicBezTo>
                  <a:pt x="2532430" y="1987178"/>
                  <a:pt x="2553921" y="1965687"/>
                  <a:pt x="2553921" y="1939177"/>
                </a:cubicBezTo>
                <a:lnTo>
                  <a:pt x="2553921" y="1747179"/>
                </a:lnTo>
                <a:cubicBezTo>
                  <a:pt x="2553921" y="1720669"/>
                  <a:pt x="2532430" y="1699178"/>
                  <a:pt x="2505920" y="1699178"/>
                </a:cubicBezTo>
                <a:close/>
                <a:moveTo>
                  <a:pt x="1854508" y="1699178"/>
                </a:moveTo>
                <a:cubicBezTo>
                  <a:pt x="1827998" y="1699178"/>
                  <a:pt x="1806507" y="1720669"/>
                  <a:pt x="1806507" y="1747179"/>
                </a:cubicBezTo>
                <a:lnTo>
                  <a:pt x="1806507" y="1939177"/>
                </a:lnTo>
                <a:cubicBezTo>
                  <a:pt x="1806507" y="1965687"/>
                  <a:pt x="1827998" y="1987178"/>
                  <a:pt x="1854508" y="1987178"/>
                </a:cubicBezTo>
                <a:lnTo>
                  <a:pt x="2046506" y="1987178"/>
                </a:lnTo>
                <a:cubicBezTo>
                  <a:pt x="2073016" y="1987178"/>
                  <a:pt x="2094507" y="1965687"/>
                  <a:pt x="2094507" y="1939177"/>
                </a:cubicBezTo>
                <a:lnTo>
                  <a:pt x="2094507" y="1747179"/>
                </a:lnTo>
                <a:cubicBezTo>
                  <a:pt x="2094507" y="1720669"/>
                  <a:pt x="2073016" y="1699178"/>
                  <a:pt x="2046506" y="1699178"/>
                </a:cubicBezTo>
                <a:close/>
                <a:moveTo>
                  <a:pt x="1035948" y="1186216"/>
                </a:moveTo>
                <a:cubicBezTo>
                  <a:pt x="1165960" y="1186216"/>
                  <a:pt x="1271356" y="1291612"/>
                  <a:pt x="1271356" y="1421624"/>
                </a:cubicBezTo>
                <a:cubicBezTo>
                  <a:pt x="1271356" y="1551636"/>
                  <a:pt x="1165960" y="1657032"/>
                  <a:pt x="1035948" y="1657032"/>
                </a:cubicBezTo>
                <a:cubicBezTo>
                  <a:pt x="905936" y="1657032"/>
                  <a:pt x="800540" y="1551636"/>
                  <a:pt x="800540" y="1421624"/>
                </a:cubicBezTo>
                <a:cubicBezTo>
                  <a:pt x="800540" y="1291612"/>
                  <a:pt x="905936" y="1186216"/>
                  <a:pt x="1035948" y="1186216"/>
                </a:cubicBezTo>
                <a:close/>
                <a:moveTo>
                  <a:pt x="2773336" y="1159631"/>
                </a:moveTo>
                <a:cubicBezTo>
                  <a:pt x="2746826" y="1159631"/>
                  <a:pt x="2725335" y="1181122"/>
                  <a:pt x="2725335" y="1207632"/>
                </a:cubicBezTo>
                <a:lnTo>
                  <a:pt x="2725335" y="1399630"/>
                </a:lnTo>
                <a:cubicBezTo>
                  <a:pt x="2725335" y="1426140"/>
                  <a:pt x="2746826" y="1447631"/>
                  <a:pt x="2773336" y="1447631"/>
                </a:cubicBezTo>
                <a:lnTo>
                  <a:pt x="2965334" y="1447631"/>
                </a:lnTo>
                <a:cubicBezTo>
                  <a:pt x="2991844" y="1447631"/>
                  <a:pt x="3013335" y="1426140"/>
                  <a:pt x="3013335" y="1399630"/>
                </a:cubicBezTo>
                <a:lnTo>
                  <a:pt x="3013335" y="1207632"/>
                </a:lnTo>
                <a:cubicBezTo>
                  <a:pt x="3013335" y="1181122"/>
                  <a:pt x="2991844" y="1159631"/>
                  <a:pt x="2965334" y="1159631"/>
                </a:cubicBezTo>
                <a:close/>
                <a:moveTo>
                  <a:pt x="2313922" y="1159631"/>
                </a:moveTo>
                <a:cubicBezTo>
                  <a:pt x="2287412" y="1159631"/>
                  <a:pt x="2265921" y="1181122"/>
                  <a:pt x="2265921" y="1207632"/>
                </a:cubicBezTo>
                <a:lnTo>
                  <a:pt x="2265921" y="1399630"/>
                </a:lnTo>
                <a:cubicBezTo>
                  <a:pt x="2265921" y="1426140"/>
                  <a:pt x="2287412" y="1447631"/>
                  <a:pt x="2313922" y="1447631"/>
                </a:cubicBezTo>
                <a:lnTo>
                  <a:pt x="2505920" y="1447631"/>
                </a:lnTo>
                <a:cubicBezTo>
                  <a:pt x="2532430" y="1447631"/>
                  <a:pt x="2553921" y="1426140"/>
                  <a:pt x="2553921" y="1399630"/>
                </a:cubicBezTo>
                <a:lnTo>
                  <a:pt x="2553921" y="1207632"/>
                </a:lnTo>
                <a:cubicBezTo>
                  <a:pt x="2553921" y="1181122"/>
                  <a:pt x="2532430" y="1159631"/>
                  <a:pt x="2505920" y="1159631"/>
                </a:cubicBezTo>
                <a:close/>
                <a:moveTo>
                  <a:pt x="1854508" y="1159631"/>
                </a:moveTo>
                <a:cubicBezTo>
                  <a:pt x="1827998" y="1159631"/>
                  <a:pt x="1806507" y="1181122"/>
                  <a:pt x="1806507" y="1207632"/>
                </a:cubicBezTo>
                <a:lnTo>
                  <a:pt x="1806507" y="1399630"/>
                </a:lnTo>
                <a:cubicBezTo>
                  <a:pt x="1806507" y="1426140"/>
                  <a:pt x="1827998" y="1447631"/>
                  <a:pt x="1854508" y="1447631"/>
                </a:cubicBezTo>
                <a:lnTo>
                  <a:pt x="2046506" y="1447631"/>
                </a:lnTo>
                <a:cubicBezTo>
                  <a:pt x="2073016" y="1447631"/>
                  <a:pt x="2094507" y="1426140"/>
                  <a:pt x="2094507" y="1399630"/>
                </a:cubicBezTo>
                <a:lnTo>
                  <a:pt x="2094507" y="1207632"/>
                </a:lnTo>
                <a:cubicBezTo>
                  <a:pt x="2094507" y="1181122"/>
                  <a:pt x="2073016" y="1159631"/>
                  <a:pt x="2046506" y="1159631"/>
                </a:cubicBezTo>
                <a:close/>
                <a:moveTo>
                  <a:pt x="1035947" y="1097587"/>
                </a:moveTo>
                <a:cubicBezTo>
                  <a:pt x="856987" y="1097587"/>
                  <a:pt x="711911" y="1242663"/>
                  <a:pt x="711911" y="1421623"/>
                </a:cubicBezTo>
                <a:cubicBezTo>
                  <a:pt x="711911" y="1600583"/>
                  <a:pt x="856987" y="1745659"/>
                  <a:pt x="1035947" y="1745659"/>
                </a:cubicBezTo>
                <a:cubicBezTo>
                  <a:pt x="1214907" y="1745659"/>
                  <a:pt x="1359983" y="1600583"/>
                  <a:pt x="1359983" y="1421623"/>
                </a:cubicBezTo>
                <a:cubicBezTo>
                  <a:pt x="1359983" y="1242663"/>
                  <a:pt x="1214907" y="1097587"/>
                  <a:pt x="1035947" y="1097587"/>
                </a:cubicBezTo>
                <a:close/>
                <a:moveTo>
                  <a:pt x="593124" y="376367"/>
                </a:moveTo>
                <a:lnTo>
                  <a:pt x="3225543" y="376367"/>
                </a:lnTo>
                <a:cubicBezTo>
                  <a:pt x="3328637" y="376367"/>
                  <a:pt x="3412211" y="459941"/>
                  <a:pt x="3412211" y="563035"/>
                </a:cubicBezTo>
                <a:lnTo>
                  <a:pt x="3412211" y="3074837"/>
                </a:lnTo>
                <a:cubicBezTo>
                  <a:pt x="3412211" y="3177931"/>
                  <a:pt x="3328637" y="3261505"/>
                  <a:pt x="3225543" y="3261505"/>
                </a:cubicBezTo>
                <a:lnTo>
                  <a:pt x="593124" y="3261505"/>
                </a:lnTo>
                <a:cubicBezTo>
                  <a:pt x="490030" y="3261505"/>
                  <a:pt x="406456" y="3177931"/>
                  <a:pt x="406456" y="3074837"/>
                </a:cubicBezTo>
                <a:lnTo>
                  <a:pt x="406456" y="563035"/>
                </a:lnTo>
                <a:cubicBezTo>
                  <a:pt x="406456" y="459941"/>
                  <a:pt x="490030" y="376367"/>
                  <a:pt x="593124" y="376367"/>
                </a:cubicBezTo>
                <a:close/>
                <a:moveTo>
                  <a:pt x="466365" y="263607"/>
                </a:moveTo>
                <a:cubicBezTo>
                  <a:pt x="353740" y="263607"/>
                  <a:pt x="262440" y="354907"/>
                  <a:pt x="262440" y="467532"/>
                </a:cubicBezTo>
                <a:lnTo>
                  <a:pt x="262440" y="3211530"/>
                </a:lnTo>
                <a:cubicBezTo>
                  <a:pt x="262440" y="3324155"/>
                  <a:pt x="353740" y="3415455"/>
                  <a:pt x="466365" y="3415455"/>
                </a:cubicBezTo>
                <a:lnTo>
                  <a:pt x="3352302" y="3415455"/>
                </a:lnTo>
                <a:cubicBezTo>
                  <a:pt x="3464927" y="3415455"/>
                  <a:pt x="3556227" y="3324155"/>
                  <a:pt x="3556227" y="3211530"/>
                </a:cubicBezTo>
                <a:lnTo>
                  <a:pt x="3556227" y="2945906"/>
                </a:lnTo>
                <a:lnTo>
                  <a:pt x="3604113" y="2945906"/>
                </a:lnTo>
                <a:cubicBezTo>
                  <a:pt x="3647262" y="2945906"/>
                  <a:pt x="3682241" y="2910927"/>
                  <a:pt x="3682241" y="2867778"/>
                </a:cubicBezTo>
                <a:lnTo>
                  <a:pt x="3682241" y="2555278"/>
                </a:lnTo>
                <a:cubicBezTo>
                  <a:pt x="3682241" y="2512129"/>
                  <a:pt x="3647262" y="2477150"/>
                  <a:pt x="3604113" y="2477150"/>
                </a:cubicBezTo>
                <a:lnTo>
                  <a:pt x="3556227" y="2477150"/>
                </a:lnTo>
                <a:lnTo>
                  <a:pt x="3556227" y="1181006"/>
                </a:lnTo>
                <a:lnTo>
                  <a:pt x="3604113" y="1181006"/>
                </a:lnTo>
                <a:cubicBezTo>
                  <a:pt x="3647262" y="1181006"/>
                  <a:pt x="3682241" y="1146027"/>
                  <a:pt x="3682241" y="1102878"/>
                </a:cubicBezTo>
                <a:lnTo>
                  <a:pt x="3682241" y="790378"/>
                </a:lnTo>
                <a:cubicBezTo>
                  <a:pt x="3682241" y="747229"/>
                  <a:pt x="3647262" y="712250"/>
                  <a:pt x="3604113" y="712250"/>
                </a:cubicBezTo>
                <a:lnTo>
                  <a:pt x="3556227" y="712250"/>
                </a:lnTo>
                <a:lnTo>
                  <a:pt x="3556227" y="467532"/>
                </a:lnTo>
                <a:cubicBezTo>
                  <a:pt x="3556227" y="354907"/>
                  <a:pt x="3464927" y="263607"/>
                  <a:pt x="3352302" y="263607"/>
                </a:cubicBezTo>
                <a:close/>
                <a:moveTo>
                  <a:pt x="235370" y="0"/>
                </a:moveTo>
                <a:lnTo>
                  <a:pt x="3693337" y="0"/>
                </a:lnTo>
                <a:cubicBezTo>
                  <a:pt x="3823328" y="0"/>
                  <a:pt x="3928707" y="105379"/>
                  <a:pt x="3928707" y="235370"/>
                </a:cubicBezTo>
                <a:lnTo>
                  <a:pt x="3928707" y="3402502"/>
                </a:lnTo>
                <a:cubicBezTo>
                  <a:pt x="3928707" y="3485210"/>
                  <a:pt x="3886047" y="3557954"/>
                  <a:pt x="3821334" y="3599629"/>
                </a:cubicBezTo>
                <a:lnTo>
                  <a:pt x="3732546" y="3954781"/>
                </a:lnTo>
                <a:lnTo>
                  <a:pt x="2998166" y="3954781"/>
                </a:lnTo>
                <a:lnTo>
                  <a:pt x="2918939" y="3637872"/>
                </a:lnTo>
                <a:lnTo>
                  <a:pt x="1025164" y="3637872"/>
                </a:lnTo>
                <a:lnTo>
                  <a:pt x="945937" y="3954781"/>
                </a:lnTo>
                <a:lnTo>
                  <a:pt x="211557" y="3954781"/>
                </a:lnTo>
                <a:lnTo>
                  <a:pt x="125186" y="3609298"/>
                </a:lnTo>
                <a:cubicBezTo>
                  <a:pt x="50483" y="3570656"/>
                  <a:pt x="0" y="3492475"/>
                  <a:pt x="0" y="3402502"/>
                </a:cubicBezTo>
                <a:lnTo>
                  <a:pt x="0" y="235370"/>
                </a:lnTo>
                <a:cubicBezTo>
                  <a:pt x="0" y="105379"/>
                  <a:pt x="105379" y="0"/>
                  <a:pt x="2353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2" name="Oval 6">
            <a:extLst>
              <a:ext uri="{FF2B5EF4-FFF2-40B4-BE49-F238E27FC236}">
                <a16:creationId xmlns:a16="http://schemas.microsoft.com/office/drawing/2014/main" id="{EA6EA148-1A60-4854-943F-5636B5B842E6}"/>
              </a:ext>
            </a:extLst>
          </p:cNvPr>
          <p:cNvSpPr>
            <a:spLocks noChangeAspect="1"/>
          </p:cNvSpPr>
          <p:nvPr/>
        </p:nvSpPr>
        <p:spPr>
          <a:xfrm rot="678773">
            <a:off x="7434992" y="3114687"/>
            <a:ext cx="328974" cy="333882"/>
          </a:xfrm>
          <a:custGeom>
            <a:avLst/>
            <a:gdLst>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36464 w 3897869"/>
              <a:gd name="connsiteY3" fmla="*/ 269388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88405 h 3965243"/>
              <a:gd name="connsiteX1" fmla="*/ 1768767 w 3897869"/>
              <a:gd name="connsiteY1" fmla="*/ 1407105 h 3965243"/>
              <a:gd name="connsiteX2" fmla="*/ 1517577 w 3897869"/>
              <a:gd name="connsiteY2" fmla="*/ 2058791 h 3965243"/>
              <a:gd name="connsiteX3" fmla="*/ 1928990 w 3897869"/>
              <a:gd name="connsiteY3" fmla="*/ 2656528 h 3965243"/>
              <a:gd name="connsiteX4" fmla="*/ 2318674 w 3897869"/>
              <a:gd name="connsiteY4" fmla="*/ 2023139 h 3965243"/>
              <a:gd name="connsiteX5" fmla="*/ 2293344 w 3897869"/>
              <a:gd name="connsiteY5" fmla="*/ 1851009 h 3965243"/>
              <a:gd name="connsiteX6" fmla="*/ 1853384 w 3897869"/>
              <a:gd name="connsiteY6" fmla="*/ 1388405 h 3965243"/>
              <a:gd name="connsiteX7" fmla="*/ 1594841 w 3897869"/>
              <a:gd name="connsiteY7" fmla="*/ 62434 h 3965243"/>
              <a:gd name="connsiteX8" fmla="*/ 3869632 w 3897869"/>
              <a:gd name="connsiteY8" fmla="*/ 1534104 h 3965243"/>
              <a:gd name="connsiteX9" fmla="*/ 3670773 w 3897869"/>
              <a:gd name="connsiteY9" fmla="*/ 2442221 h 3965243"/>
              <a:gd name="connsiteX10" fmla="*/ 3671055 w 3897869"/>
              <a:gd name="connsiteY10" fmla="*/ 2443164 h 3965243"/>
              <a:gd name="connsiteX11" fmla="*/ 3164582 w 3897869"/>
              <a:gd name="connsiteY11" fmla="*/ 2847840 h 3965243"/>
              <a:gd name="connsiteX12" fmla="*/ 3176822 w 3897869"/>
              <a:gd name="connsiteY12" fmla="*/ 2861767 h 3965243"/>
              <a:gd name="connsiteX13" fmla="*/ 3146203 w 3897869"/>
              <a:gd name="connsiteY13" fmla="*/ 2860537 h 3965243"/>
              <a:gd name="connsiteX14" fmla="*/ 3151211 w 3897869"/>
              <a:gd name="connsiteY14" fmla="*/ 2852936 h 3965243"/>
              <a:gd name="connsiteX15" fmla="*/ 2397082 w 3897869"/>
              <a:gd name="connsiteY15" fmla="*/ 2581462 h 3965243"/>
              <a:gd name="connsiteX16" fmla="*/ 2396219 w 3897869"/>
              <a:gd name="connsiteY16" fmla="*/ 2574988 h 3965243"/>
              <a:gd name="connsiteX17" fmla="*/ 1746058 w 3897869"/>
              <a:gd name="connsiteY17" fmla="*/ 3110355 h 3965243"/>
              <a:gd name="connsiteX18" fmla="*/ 990519 w 3897869"/>
              <a:gd name="connsiteY18" fmla="*/ 2036564 h 3965243"/>
              <a:gd name="connsiteX19" fmla="*/ 1593790 w 3897869"/>
              <a:gd name="connsiteY19" fmla="*/ 984589 h 3965243"/>
              <a:gd name="connsiteX20" fmla="*/ 1746058 w 3897869"/>
              <a:gd name="connsiteY20" fmla="*/ 962773 h 3965243"/>
              <a:gd name="connsiteX21" fmla="*/ 2206475 w 3897869"/>
              <a:gd name="connsiteY21" fmla="*/ 1190705 h 3965243"/>
              <a:gd name="connsiteX22" fmla="*/ 2185910 w 3897869"/>
              <a:gd name="connsiteY22" fmla="*/ 894663 h 3965243"/>
              <a:gd name="connsiteX23" fmla="*/ 2656644 w 3897869"/>
              <a:gd name="connsiteY23" fmla="*/ 819919 h 3965243"/>
              <a:gd name="connsiteX24" fmla="*/ 2828567 w 3897869"/>
              <a:gd name="connsiteY24" fmla="*/ 2116306 h 3965243"/>
              <a:gd name="connsiteX25" fmla="*/ 3312378 w 3897869"/>
              <a:gd name="connsiteY25" fmla="*/ 2058373 h 3965243"/>
              <a:gd name="connsiteX26" fmla="*/ 3289926 w 3897869"/>
              <a:gd name="connsiteY26" fmla="*/ 1363476 h 3965243"/>
              <a:gd name="connsiteX27" fmla="*/ 3290031 w 3897869"/>
              <a:gd name="connsiteY27" fmla="*/ 1363579 h 3965243"/>
              <a:gd name="connsiteX28" fmla="*/ 1700745 w 3897869"/>
              <a:gd name="connsiteY28" fmla="*/ 591812 h 3965243"/>
              <a:gd name="connsiteX29" fmla="*/ 571995 w 3897869"/>
              <a:gd name="connsiteY29" fmla="*/ 2290946 h 3965243"/>
              <a:gd name="connsiteX30" fmla="*/ 2267548 w 3897869"/>
              <a:gd name="connsiteY30" fmla="*/ 3425067 h 3965243"/>
              <a:gd name="connsiteX31" fmla="*/ 3194376 w 3897869"/>
              <a:gd name="connsiteY31" fmla="*/ 3089434 h 3965243"/>
              <a:gd name="connsiteX32" fmla="*/ 3268026 w 3897869"/>
              <a:gd name="connsiteY32" fmla="*/ 3526326 h 3965243"/>
              <a:gd name="connsiteX33" fmla="*/ 2347298 w 3897869"/>
              <a:gd name="connsiteY33" fmla="*/ 3920822 h 3965243"/>
              <a:gd name="connsiteX34" fmla="*/ 42617 w 3897869"/>
              <a:gd name="connsiteY34" fmla="*/ 2396849 h 3965243"/>
              <a:gd name="connsiteX35" fmla="*/ 1594841 w 3897869"/>
              <a:gd name="connsiteY35" fmla="*/ 62434 h 3965243"/>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70964 h 3947802"/>
              <a:gd name="connsiteX1" fmla="*/ 1768767 w 3897869"/>
              <a:gd name="connsiteY1" fmla="*/ 1389664 h 3947802"/>
              <a:gd name="connsiteX2" fmla="*/ 1517577 w 3897869"/>
              <a:gd name="connsiteY2" fmla="*/ 2041350 h 3947802"/>
              <a:gd name="connsiteX3" fmla="*/ 1928990 w 3897869"/>
              <a:gd name="connsiteY3" fmla="*/ 2639087 h 3947802"/>
              <a:gd name="connsiteX4" fmla="*/ 2318674 w 3897869"/>
              <a:gd name="connsiteY4" fmla="*/ 2005698 h 3947802"/>
              <a:gd name="connsiteX5" fmla="*/ 2293344 w 3897869"/>
              <a:gd name="connsiteY5" fmla="*/ 1833568 h 3947802"/>
              <a:gd name="connsiteX6" fmla="*/ 1853384 w 3897869"/>
              <a:gd name="connsiteY6" fmla="*/ 1370964 h 3947802"/>
              <a:gd name="connsiteX7" fmla="*/ 1594841 w 3897869"/>
              <a:gd name="connsiteY7" fmla="*/ 44993 h 3947802"/>
              <a:gd name="connsiteX8" fmla="*/ 3869632 w 3897869"/>
              <a:gd name="connsiteY8" fmla="*/ 1516663 h 3947802"/>
              <a:gd name="connsiteX9" fmla="*/ 3670773 w 3897869"/>
              <a:gd name="connsiteY9" fmla="*/ 2424780 h 3947802"/>
              <a:gd name="connsiteX10" fmla="*/ 3671055 w 3897869"/>
              <a:gd name="connsiteY10" fmla="*/ 2425723 h 3947802"/>
              <a:gd name="connsiteX11" fmla="*/ 3164582 w 3897869"/>
              <a:gd name="connsiteY11" fmla="*/ 2830399 h 3947802"/>
              <a:gd name="connsiteX12" fmla="*/ 3176822 w 3897869"/>
              <a:gd name="connsiteY12" fmla="*/ 2844326 h 3947802"/>
              <a:gd name="connsiteX13" fmla="*/ 3146203 w 3897869"/>
              <a:gd name="connsiteY13" fmla="*/ 2843096 h 3947802"/>
              <a:gd name="connsiteX14" fmla="*/ 3151211 w 3897869"/>
              <a:gd name="connsiteY14" fmla="*/ 2835495 h 3947802"/>
              <a:gd name="connsiteX15" fmla="*/ 2397082 w 3897869"/>
              <a:gd name="connsiteY15" fmla="*/ 2564021 h 3947802"/>
              <a:gd name="connsiteX16" fmla="*/ 2396219 w 3897869"/>
              <a:gd name="connsiteY16" fmla="*/ 2557547 h 3947802"/>
              <a:gd name="connsiteX17" fmla="*/ 1746058 w 3897869"/>
              <a:gd name="connsiteY17" fmla="*/ 3092914 h 3947802"/>
              <a:gd name="connsiteX18" fmla="*/ 990519 w 3897869"/>
              <a:gd name="connsiteY18" fmla="*/ 2019123 h 3947802"/>
              <a:gd name="connsiteX19" fmla="*/ 1593790 w 3897869"/>
              <a:gd name="connsiteY19" fmla="*/ 967148 h 3947802"/>
              <a:gd name="connsiteX20" fmla="*/ 1746058 w 3897869"/>
              <a:gd name="connsiteY20" fmla="*/ 945332 h 3947802"/>
              <a:gd name="connsiteX21" fmla="*/ 2206475 w 3897869"/>
              <a:gd name="connsiteY21" fmla="*/ 1173264 h 3947802"/>
              <a:gd name="connsiteX22" fmla="*/ 2185910 w 3897869"/>
              <a:gd name="connsiteY22" fmla="*/ 877222 h 3947802"/>
              <a:gd name="connsiteX23" fmla="*/ 2656644 w 3897869"/>
              <a:gd name="connsiteY23" fmla="*/ 802478 h 3947802"/>
              <a:gd name="connsiteX24" fmla="*/ 2828567 w 3897869"/>
              <a:gd name="connsiteY24" fmla="*/ 2098865 h 3947802"/>
              <a:gd name="connsiteX25" fmla="*/ 3312378 w 3897869"/>
              <a:gd name="connsiteY25" fmla="*/ 2040932 h 3947802"/>
              <a:gd name="connsiteX26" fmla="*/ 3289926 w 3897869"/>
              <a:gd name="connsiteY26" fmla="*/ 1346035 h 3947802"/>
              <a:gd name="connsiteX27" fmla="*/ 3290031 w 3897869"/>
              <a:gd name="connsiteY27" fmla="*/ 1346138 h 3947802"/>
              <a:gd name="connsiteX28" fmla="*/ 1700745 w 3897869"/>
              <a:gd name="connsiteY28" fmla="*/ 574371 h 3947802"/>
              <a:gd name="connsiteX29" fmla="*/ 571995 w 3897869"/>
              <a:gd name="connsiteY29" fmla="*/ 2273505 h 3947802"/>
              <a:gd name="connsiteX30" fmla="*/ 2267548 w 3897869"/>
              <a:gd name="connsiteY30" fmla="*/ 3407626 h 3947802"/>
              <a:gd name="connsiteX31" fmla="*/ 3194376 w 3897869"/>
              <a:gd name="connsiteY31" fmla="*/ 3071993 h 3947802"/>
              <a:gd name="connsiteX32" fmla="*/ 3268026 w 3897869"/>
              <a:gd name="connsiteY32" fmla="*/ 3508885 h 3947802"/>
              <a:gd name="connsiteX33" fmla="*/ 2347298 w 3897869"/>
              <a:gd name="connsiteY33" fmla="*/ 3903381 h 3947802"/>
              <a:gd name="connsiteX34" fmla="*/ 42617 w 3897869"/>
              <a:gd name="connsiteY34" fmla="*/ 2379408 h 3947802"/>
              <a:gd name="connsiteX35" fmla="*/ 1594841 w 3897869"/>
              <a:gd name="connsiteY35" fmla="*/ 44993 h 3947802"/>
              <a:gd name="connsiteX0" fmla="*/ 1853384 w 3897869"/>
              <a:gd name="connsiteY0" fmla="*/ 1362894 h 3939732"/>
              <a:gd name="connsiteX1" fmla="*/ 1768767 w 3897869"/>
              <a:gd name="connsiteY1" fmla="*/ 1381594 h 3939732"/>
              <a:gd name="connsiteX2" fmla="*/ 1517577 w 3897869"/>
              <a:gd name="connsiteY2" fmla="*/ 2033280 h 3939732"/>
              <a:gd name="connsiteX3" fmla="*/ 1928990 w 3897869"/>
              <a:gd name="connsiteY3" fmla="*/ 2631017 h 3939732"/>
              <a:gd name="connsiteX4" fmla="*/ 2318674 w 3897869"/>
              <a:gd name="connsiteY4" fmla="*/ 1997628 h 3939732"/>
              <a:gd name="connsiteX5" fmla="*/ 2293344 w 3897869"/>
              <a:gd name="connsiteY5" fmla="*/ 1825498 h 3939732"/>
              <a:gd name="connsiteX6" fmla="*/ 1853384 w 3897869"/>
              <a:gd name="connsiteY6" fmla="*/ 1362894 h 3939732"/>
              <a:gd name="connsiteX7" fmla="*/ 1594841 w 3897869"/>
              <a:gd name="connsiteY7" fmla="*/ 36923 h 3939732"/>
              <a:gd name="connsiteX8" fmla="*/ 3869632 w 3897869"/>
              <a:gd name="connsiteY8" fmla="*/ 1508593 h 3939732"/>
              <a:gd name="connsiteX9" fmla="*/ 3670773 w 3897869"/>
              <a:gd name="connsiteY9" fmla="*/ 2416710 h 3939732"/>
              <a:gd name="connsiteX10" fmla="*/ 3671055 w 3897869"/>
              <a:gd name="connsiteY10" fmla="*/ 2417653 h 3939732"/>
              <a:gd name="connsiteX11" fmla="*/ 3164582 w 3897869"/>
              <a:gd name="connsiteY11" fmla="*/ 2822329 h 3939732"/>
              <a:gd name="connsiteX12" fmla="*/ 3176822 w 3897869"/>
              <a:gd name="connsiteY12" fmla="*/ 2836256 h 3939732"/>
              <a:gd name="connsiteX13" fmla="*/ 3146203 w 3897869"/>
              <a:gd name="connsiteY13" fmla="*/ 2835026 h 3939732"/>
              <a:gd name="connsiteX14" fmla="*/ 3151211 w 3897869"/>
              <a:gd name="connsiteY14" fmla="*/ 2827425 h 3939732"/>
              <a:gd name="connsiteX15" fmla="*/ 2397082 w 3897869"/>
              <a:gd name="connsiteY15" fmla="*/ 2555951 h 3939732"/>
              <a:gd name="connsiteX16" fmla="*/ 2396219 w 3897869"/>
              <a:gd name="connsiteY16" fmla="*/ 2549477 h 3939732"/>
              <a:gd name="connsiteX17" fmla="*/ 1746058 w 3897869"/>
              <a:gd name="connsiteY17" fmla="*/ 3084844 h 3939732"/>
              <a:gd name="connsiteX18" fmla="*/ 990519 w 3897869"/>
              <a:gd name="connsiteY18" fmla="*/ 2011053 h 3939732"/>
              <a:gd name="connsiteX19" fmla="*/ 1593790 w 3897869"/>
              <a:gd name="connsiteY19" fmla="*/ 959078 h 3939732"/>
              <a:gd name="connsiteX20" fmla="*/ 1746058 w 3897869"/>
              <a:gd name="connsiteY20" fmla="*/ 937262 h 3939732"/>
              <a:gd name="connsiteX21" fmla="*/ 2206475 w 3897869"/>
              <a:gd name="connsiteY21" fmla="*/ 1165194 h 3939732"/>
              <a:gd name="connsiteX22" fmla="*/ 2185910 w 3897869"/>
              <a:gd name="connsiteY22" fmla="*/ 869152 h 3939732"/>
              <a:gd name="connsiteX23" fmla="*/ 2656644 w 3897869"/>
              <a:gd name="connsiteY23" fmla="*/ 794408 h 3939732"/>
              <a:gd name="connsiteX24" fmla="*/ 2828567 w 3897869"/>
              <a:gd name="connsiteY24" fmla="*/ 2090795 h 3939732"/>
              <a:gd name="connsiteX25" fmla="*/ 3312378 w 3897869"/>
              <a:gd name="connsiteY25" fmla="*/ 2032862 h 3939732"/>
              <a:gd name="connsiteX26" fmla="*/ 3289926 w 3897869"/>
              <a:gd name="connsiteY26" fmla="*/ 1337965 h 3939732"/>
              <a:gd name="connsiteX27" fmla="*/ 3290031 w 3897869"/>
              <a:gd name="connsiteY27" fmla="*/ 1338068 h 3939732"/>
              <a:gd name="connsiteX28" fmla="*/ 1700745 w 3897869"/>
              <a:gd name="connsiteY28" fmla="*/ 566301 h 3939732"/>
              <a:gd name="connsiteX29" fmla="*/ 571995 w 3897869"/>
              <a:gd name="connsiteY29" fmla="*/ 2265435 h 3939732"/>
              <a:gd name="connsiteX30" fmla="*/ 2267548 w 3897869"/>
              <a:gd name="connsiteY30" fmla="*/ 3399556 h 3939732"/>
              <a:gd name="connsiteX31" fmla="*/ 3194376 w 3897869"/>
              <a:gd name="connsiteY31" fmla="*/ 3063923 h 3939732"/>
              <a:gd name="connsiteX32" fmla="*/ 3268026 w 3897869"/>
              <a:gd name="connsiteY32" fmla="*/ 3500815 h 3939732"/>
              <a:gd name="connsiteX33" fmla="*/ 2347298 w 3897869"/>
              <a:gd name="connsiteY33" fmla="*/ 3895311 h 3939732"/>
              <a:gd name="connsiteX34" fmla="*/ 42617 w 3897869"/>
              <a:gd name="connsiteY34" fmla="*/ 2371338 h 3939732"/>
              <a:gd name="connsiteX35" fmla="*/ 1594841 w 3897869"/>
              <a:gd name="connsiteY35" fmla="*/ 36923 h 3939732"/>
              <a:gd name="connsiteX0" fmla="*/ 1853384 w 3897869"/>
              <a:gd name="connsiteY0" fmla="*/ 1371624 h 3948462"/>
              <a:gd name="connsiteX1" fmla="*/ 1768767 w 3897869"/>
              <a:gd name="connsiteY1" fmla="*/ 1390324 h 3948462"/>
              <a:gd name="connsiteX2" fmla="*/ 1517577 w 3897869"/>
              <a:gd name="connsiteY2" fmla="*/ 2042010 h 3948462"/>
              <a:gd name="connsiteX3" fmla="*/ 1928990 w 3897869"/>
              <a:gd name="connsiteY3" fmla="*/ 2639747 h 3948462"/>
              <a:gd name="connsiteX4" fmla="*/ 2318674 w 3897869"/>
              <a:gd name="connsiteY4" fmla="*/ 2006358 h 3948462"/>
              <a:gd name="connsiteX5" fmla="*/ 2293344 w 3897869"/>
              <a:gd name="connsiteY5" fmla="*/ 1834228 h 3948462"/>
              <a:gd name="connsiteX6" fmla="*/ 1853384 w 3897869"/>
              <a:gd name="connsiteY6" fmla="*/ 1371624 h 3948462"/>
              <a:gd name="connsiteX7" fmla="*/ 1594841 w 3897869"/>
              <a:gd name="connsiteY7" fmla="*/ 45653 h 3948462"/>
              <a:gd name="connsiteX8" fmla="*/ 3869632 w 3897869"/>
              <a:gd name="connsiteY8" fmla="*/ 1517323 h 3948462"/>
              <a:gd name="connsiteX9" fmla="*/ 3670773 w 3897869"/>
              <a:gd name="connsiteY9" fmla="*/ 2425440 h 3948462"/>
              <a:gd name="connsiteX10" fmla="*/ 3671055 w 3897869"/>
              <a:gd name="connsiteY10" fmla="*/ 2426383 h 3948462"/>
              <a:gd name="connsiteX11" fmla="*/ 3164582 w 3897869"/>
              <a:gd name="connsiteY11" fmla="*/ 2831059 h 3948462"/>
              <a:gd name="connsiteX12" fmla="*/ 3176822 w 3897869"/>
              <a:gd name="connsiteY12" fmla="*/ 2844986 h 3948462"/>
              <a:gd name="connsiteX13" fmla="*/ 3146203 w 3897869"/>
              <a:gd name="connsiteY13" fmla="*/ 2843756 h 3948462"/>
              <a:gd name="connsiteX14" fmla="*/ 3151211 w 3897869"/>
              <a:gd name="connsiteY14" fmla="*/ 2836155 h 3948462"/>
              <a:gd name="connsiteX15" fmla="*/ 2397082 w 3897869"/>
              <a:gd name="connsiteY15" fmla="*/ 2564681 h 3948462"/>
              <a:gd name="connsiteX16" fmla="*/ 2396219 w 3897869"/>
              <a:gd name="connsiteY16" fmla="*/ 2558207 h 3948462"/>
              <a:gd name="connsiteX17" fmla="*/ 1746058 w 3897869"/>
              <a:gd name="connsiteY17" fmla="*/ 3093574 h 3948462"/>
              <a:gd name="connsiteX18" fmla="*/ 990519 w 3897869"/>
              <a:gd name="connsiteY18" fmla="*/ 2019783 h 3948462"/>
              <a:gd name="connsiteX19" fmla="*/ 1593790 w 3897869"/>
              <a:gd name="connsiteY19" fmla="*/ 967808 h 3948462"/>
              <a:gd name="connsiteX20" fmla="*/ 1746058 w 3897869"/>
              <a:gd name="connsiteY20" fmla="*/ 945992 h 3948462"/>
              <a:gd name="connsiteX21" fmla="*/ 2206475 w 3897869"/>
              <a:gd name="connsiteY21" fmla="*/ 1173924 h 3948462"/>
              <a:gd name="connsiteX22" fmla="*/ 2185910 w 3897869"/>
              <a:gd name="connsiteY22" fmla="*/ 877882 h 3948462"/>
              <a:gd name="connsiteX23" fmla="*/ 2656644 w 3897869"/>
              <a:gd name="connsiteY23" fmla="*/ 803138 h 3948462"/>
              <a:gd name="connsiteX24" fmla="*/ 2828567 w 3897869"/>
              <a:gd name="connsiteY24" fmla="*/ 2099525 h 3948462"/>
              <a:gd name="connsiteX25" fmla="*/ 3312378 w 3897869"/>
              <a:gd name="connsiteY25" fmla="*/ 2041592 h 3948462"/>
              <a:gd name="connsiteX26" fmla="*/ 3289926 w 3897869"/>
              <a:gd name="connsiteY26" fmla="*/ 1346695 h 3948462"/>
              <a:gd name="connsiteX27" fmla="*/ 3290031 w 3897869"/>
              <a:gd name="connsiteY27" fmla="*/ 1346798 h 3948462"/>
              <a:gd name="connsiteX28" fmla="*/ 1700745 w 3897869"/>
              <a:gd name="connsiteY28" fmla="*/ 575031 h 3948462"/>
              <a:gd name="connsiteX29" fmla="*/ 571995 w 3897869"/>
              <a:gd name="connsiteY29" fmla="*/ 2274165 h 3948462"/>
              <a:gd name="connsiteX30" fmla="*/ 2267548 w 3897869"/>
              <a:gd name="connsiteY30" fmla="*/ 3408286 h 3948462"/>
              <a:gd name="connsiteX31" fmla="*/ 3194376 w 3897869"/>
              <a:gd name="connsiteY31" fmla="*/ 3072653 h 3948462"/>
              <a:gd name="connsiteX32" fmla="*/ 3268026 w 3897869"/>
              <a:gd name="connsiteY32" fmla="*/ 3509545 h 3948462"/>
              <a:gd name="connsiteX33" fmla="*/ 2347298 w 3897869"/>
              <a:gd name="connsiteY33" fmla="*/ 3904041 h 3948462"/>
              <a:gd name="connsiteX34" fmla="*/ 42617 w 3897869"/>
              <a:gd name="connsiteY34" fmla="*/ 2380068 h 3948462"/>
              <a:gd name="connsiteX35" fmla="*/ 1594841 w 3897869"/>
              <a:gd name="connsiteY35" fmla="*/ 45653 h 3948462"/>
              <a:gd name="connsiteX0" fmla="*/ 1853384 w 3876965"/>
              <a:gd name="connsiteY0" fmla="*/ 1371624 h 3948462"/>
              <a:gd name="connsiteX1" fmla="*/ 1768767 w 3876965"/>
              <a:gd name="connsiteY1" fmla="*/ 1390324 h 3948462"/>
              <a:gd name="connsiteX2" fmla="*/ 1517577 w 3876965"/>
              <a:gd name="connsiteY2" fmla="*/ 2042010 h 3948462"/>
              <a:gd name="connsiteX3" fmla="*/ 1928990 w 3876965"/>
              <a:gd name="connsiteY3" fmla="*/ 2639747 h 3948462"/>
              <a:gd name="connsiteX4" fmla="*/ 2318674 w 3876965"/>
              <a:gd name="connsiteY4" fmla="*/ 2006358 h 3948462"/>
              <a:gd name="connsiteX5" fmla="*/ 2293344 w 3876965"/>
              <a:gd name="connsiteY5" fmla="*/ 1834228 h 3948462"/>
              <a:gd name="connsiteX6" fmla="*/ 1853384 w 3876965"/>
              <a:gd name="connsiteY6" fmla="*/ 1371624 h 3948462"/>
              <a:gd name="connsiteX7" fmla="*/ 1594841 w 3876965"/>
              <a:gd name="connsiteY7" fmla="*/ 45653 h 3948462"/>
              <a:gd name="connsiteX8" fmla="*/ 3869632 w 3876965"/>
              <a:gd name="connsiteY8" fmla="*/ 1517323 h 3948462"/>
              <a:gd name="connsiteX9" fmla="*/ 3670773 w 3876965"/>
              <a:gd name="connsiteY9" fmla="*/ 2425440 h 3948462"/>
              <a:gd name="connsiteX10" fmla="*/ 3671055 w 3876965"/>
              <a:gd name="connsiteY10" fmla="*/ 2426383 h 3948462"/>
              <a:gd name="connsiteX11" fmla="*/ 3164582 w 3876965"/>
              <a:gd name="connsiteY11" fmla="*/ 2831059 h 3948462"/>
              <a:gd name="connsiteX12" fmla="*/ 3176822 w 3876965"/>
              <a:gd name="connsiteY12" fmla="*/ 2844986 h 3948462"/>
              <a:gd name="connsiteX13" fmla="*/ 3146203 w 3876965"/>
              <a:gd name="connsiteY13" fmla="*/ 2843756 h 3948462"/>
              <a:gd name="connsiteX14" fmla="*/ 3151211 w 3876965"/>
              <a:gd name="connsiteY14" fmla="*/ 2836155 h 3948462"/>
              <a:gd name="connsiteX15" fmla="*/ 2397082 w 3876965"/>
              <a:gd name="connsiteY15" fmla="*/ 2564681 h 3948462"/>
              <a:gd name="connsiteX16" fmla="*/ 2396219 w 3876965"/>
              <a:gd name="connsiteY16" fmla="*/ 2558207 h 3948462"/>
              <a:gd name="connsiteX17" fmla="*/ 1746058 w 3876965"/>
              <a:gd name="connsiteY17" fmla="*/ 3093574 h 3948462"/>
              <a:gd name="connsiteX18" fmla="*/ 990519 w 3876965"/>
              <a:gd name="connsiteY18" fmla="*/ 2019783 h 3948462"/>
              <a:gd name="connsiteX19" fmla="*/ 1593790 w 3876965"/>
              <a:gd name="connsiteY19" fmla="*/ 967808 h 3948462"/>
              <a:gd name="connsiteX20" fmla="*/ 1746058 w 3876965"/>
              <a:gd name="connsiteY20" fmla="*/ 945992 h 3948462"/>
              <a:gd name="connsiteX21" fmla="*/ 2206475 w 3876965"/>
              <a:gd name="connsiteY21" fmla="*/ 1173924 h 3948462"/>
              <a:gd name="connsiteX22" fmla="*/ 2185910 w 3876965"/>
              <a:gd name="connsiteY22" fmla="*/ 877882 h 3948462"/>
              <a:gd name="connsiteX23" fmla="*/ 2656644 w 3876965"/>
              <a:gd name="connsiteY23" fmla="*/ 803138 h 3948462"/>
              <a:gd name="connsiteX24" fmla="*/ 2828567 w 3876965"/>
              <a:gd name="connsiteY24" fmla="*/ 2099525 h 3948462"/>
              <a:gd name="connsiteX25" fmla="*/ 3312378 w 3876965"/>
              <a:gd name="connsiteY25" fmla="*/ 2041592 h 3948462"/>
              <a:gd name="connsiteX26" fmla="*/ 3289926 w 3876965"/>
              <a:gd name="connsiteY26" fmla="*/ 1346695 h 3948462"/>
              <a:gd name="connsiteX27" fmla="*/ 3290031 w 3876965"/>
              <a:gd name="connsiteY27" fmla="*/ 1346798 h 3948462"/>
              <a:gd name="connsiteX28" fmla="*/ 1700745 w 3876965"/>
              <a:gd name="connsiteY28" fmla="*/ 575031 h 3948462"/>
              <a:gd name="connsiteX29" fmla="*/ 571995 w 3876965"/>
              <a:gd name="connsiteY29" fmla="*/ 2274165 h 3948462"/>
              <a:gd name="connsiteX30" fmla="*/ 2267548 w 3876965"/>
              <a:gd name="connsiteY30" fmla="*/ 3408286 h 3948462"/>
              <a:gd name="connsiteX31" fmla="*/ 3194376 w 3876965"/>
              <a:gd name="connsiteY31" fmla="*/ 3072653 h 3948462"/>
              <a:gd name="connsiteX32" fmla="*/ 3268026 w 3876965"/>
              <a:gd name="connsiteY32" fmla="*/ 3509545 h 3948462"/>
              <a:gd name="connsiteX33" fmla="*/ 2347298 w 3876965"/>
              <a:gd name="connsiteY33" fmla="*/ 3904041 h 3948462"/>
              <a:gd name="connsiteX34" fmla="*/ 42617 w 3876965"/>
              <a:gd name="connsiteY34" fmla="*/ 2380068 h 3948462"/>
              <a:gd name="connsiteX35" fmla="*/ 1594841 w 3876965"/>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12378 w 3869632"/>
              <a:gd name="connsiteY25" fmla="*/ 2041592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4683 w 3869632"/>
              <a:gd name="connsiteY25" fmla="*/ 2060269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2812 w 3869632"/>
              <a:gd name="connsiteY25" fmla="*/ 2002360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69632"/>
              <a:gd name="connsiteY0" fmla="*/ 1371624 h 3948462"/>
              <a:gd name="connsiteX1" fmla="*/ 1768767 w 3869632"/>
              <a:gd name="connsiteY1" fmla="*/ 1390324 h 3948462"/>
              <a:gd name="connsiteX2" fmla="*/ 1517577 w 3869632"/>
              <a:gd name="connsiteY2" fmla="*/ 2042010 h 3948462"/>
              <a:gd name="connsiteX3" fmla="*/ 1928990 w 3869632"/>
              <a:gd name="connsiteY3" fmla="*/ 2639747 h 3948462"/>
              <a:gd name="connsiteX4" fmla="*/ 2318674 w 3869632"/>
              <a:gd name="connsiteY4" fmla="*/ 2006358 h 3948462"/>
              <a:gd name="connsiteX5" fmla="*/ 2293344 w 3869632"/>
              <a:gd name="connsiteY5" fmla="*/ 1834228 h 3948462"/>
              <a:gd name="connsiteX6" fmla="*/ 1853384 w 3869632"/>
              <a:gd name="connsiteY6" fmla="*/ 1371624 h 3948462"/>
              <a:gd name="connsiteX7" fmla="*/ 1594841 w 3869632"/>
              <a:gd name="connsiteY7" fmla="*/ 45653 h 3948462"/>
              <a:gd name="connsiteX8" fmla="*/ 3869632 w 3869632"/>
              <a:gd name="connsiteY8" fmla="*/ 1517323 h 3948462"/>
              <a:gd name="connsiteX9" fmla="*/ 3670773 w 3869632"/>
              <a:gd name="connsiteY9" fmla="*/ 2425440 h 3948462"/>
              <a:gd name="connsiteX10" fmla="*/ 3671055 w 3869632"/>
              <a:gd name="connsiteY10" fmla="*/ 2426383 h 3948462"/>
              <a:gd name="connsiteX11" fmla="*/ 3164582 w 3869632"/>
              <a:gd name="connsiteY11" fmla="*/ 2831059 h 3948462"/>
              <a:gd name="connsiteX12" fmla="*/ 3176822 w 3869632"/>
              <a:gd name="connsiteY12" fmla="*/ 2844986 h 3948462"/>
              <a:gd name="connsiteX13" fmla="*/ 3146203 w 3869632"/>
              <a:gd name="connsiteY13" fmla="*/ 2843756 h 3948462"/>
              <a:gd name="connsiteX14" fmla="*/ 3151211 w 3869632"/>
              <a:gd name="connsiteY14" fmla="*/ 2836155 h 3948462"/>
              <a:gd name="connsiteX15" fmla="*/ 2397082 w 3869632"/>
              <a:gd name="connsiteY15" fmla="*/ 2564681 h 3948462"/>
              <a:gd name="connsiteX16" fmla="*/ 2396219 w 3869632"/>
              <a:gd name="connsiteY16" fmla="*/ 2558207 h 3948462"/>
              <a:gd name="connsiteX17" fmla="*/ 1746058 w 3869632"/>
              <a:gd name="connsiteY17" fmla="*/ 3093574 h 3948462"/>
              <a:gd name="connsiteX18" fmla="*/ 990519 w 3869632"/>
              <a:gd name="connsiteY18" fmla="*/ 2019783 h 3948462"/>
              <a:gd name="connsiteX19" fmla="*/ 1593790 w 3869632"/>
              <a:gd name="connsiteY19" fmla="*/ 967808 h 3948462"/>
              <a:gd name="connsiteX20" fmla="*/ 1746058 w 3869632"/>
              <a:gd name="connsiteY20" fmla="*/ 945992 h 3948462"/>
              <a:gd name="connsiteX21" fmla="*/ 2206475 w 3869632"/>
              <a:gd name="connsiteY21" fmla="*/ 1173924 h 3948462"/>
              <a:gd name="connsiteX22" fmla="*/ 2185910 w 3869632"/>
              <a:gd name="connsiteY22" fmla="*/ 877882 h 3948462"/>
              <a:gd name="connsiteX23" fmla="*/ 2656644 w 3869632"/>
              <a:gd name="connsiteY23" fmla="*/ 803138 h 3948462"/>
              <a:gd name="connsiteX24" fmla="*/ 2828567 w 3869632"/>
              <a:gd name="connsiteY24" fmla="*/ 2099525 h 3948462"/>
              <a:gd name="connsiteX25" fmla="*/ 3362812 w 3869632"/>
              <a:gd name="connsiteY25" fmla="*/ 2002360 h 3948462"/>
              <a:gd name="connsiteX26" fmla="*/ 3289926 w 3869632"/>
              <a:gd name="connsiteY26" fmla="*/ 1346695 h 3948462"/>
              <a:gd name="connsiteX27" fmla="*/ 3290031 w 3869632"/>
              <a:gd name="connsiteY27" fmla="*/ 1346798 h 3948462"/>
              <a:gd name="connsiteX28" fmla="*/ 1700745 w 3869632"/>
              <a:gd name="connsiteY28" fmla="*/ 575031 h 3948462"/>
              <a:gd name="connsiteX29" fmla="*/ 571995 w 3869632"/>
              <a:gd name="connsiteY29" fmla="*/ 2274165 h 3948462"/>
              <a:gd name="connsiteX30" fmla="*/ 2267548 w 3869632"/>
              <a:gd name="connsiteY30" fmla="*/ 3408286 h 3948462"/>
              <a:gd name="connsiteX31" fmla="*/ 3194376 w 3869632"/>
              <a:gd name="connsiteY31" fmla="*/ 3072653 h 3948462"/>
              <a:gd name="connsiteX32" fmla="*/ 3268026 w 3869632"/>
              <a:gd name="connsiteY32" fmla="*/ 3509545 h 3948462"/>
              <a:gd name="connsiteX33" fmla="*/ 2347298 w 3869632"/>
              <a:gd name="connsiteY33" fmla="*/ 3904041 h 3948462"/>
              <a:gd name="connsiteX34" fmla="*/ 42617 w 3869632"/>
              <a:gd name="connsiteY34" fmla="*/ 2380068 h 3948462"/>
              <a:gd name="connsiteX35" fmla="*/ 1594841 w 3869632"/>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671055 w 3888568"/>
              <a:gd name="connsiteY10" fmla="*/ 2426383 h 3948462"/>
              <a:gd name="connsiteX11" fmla="*/ 3164582 w 3888568"/>
              <a:gd name="connsiteY11" fmla="*/ 2831059 h 3948462"/>
              <a:gd name="connsiteX12" fmla="*/ 3176822 w 3888568"/>
              <a:gd name="connsiteY12" fmla="*/ 2844986 h 3948462"/>
              <a:gd name="connsiteX13" fmla="*/ 3146203 w 3888568"/>
              <a:gd name="connsiteY13" fmla="*/ 2843756 h 3948462"/>
              <a:gd name="connsiteX14" fmla="*/ 3151211 w 3888568"/>
              <a:gd name="connsiteY14" fmla="*/ 2836155 h 3948462"/>
              <a:gd name="connsiteX15" fmla="*/ 2397082 w 3888568"/>
              <a:gd name="connsiteY15" fmla="*/ 2564681 h 3948462"/>
              <a:gd name="connsiteX16" fmla="*/ 2396219 w 3888568"/>
              <a:gd name="connsiteY16" fmla="*/ 2558207 h 3948462"/>
              <a:gd name="connsiteX17" fmla="*/ 1746058 w 3888568"/>
              <a:gd name="connsiteY17" fmla="*/ 3093574 h 3948462"/>
              <a:gd name="connsiteX18" fmla="*/ 990519 w 3888568"/>
              <a:gd name="connsiteY18" fmla="*/ 2019783 h 3948462"/>
              <a:gd name="connsiteX19" fmla="*/ 1593790 w 3888568"/>
              <a:gd name="connsiteY19" fmla="*/ 967808 h 3948462"/>
              <a:gd name="connsiteX20" fmla="*/ 1746058 w 3888568"/>
              <a:gd name="connsiteY20" fmla="*/ 945992 h 3948462"/>
              <a:gd name="connsiteX21" fmla="*/ 2206475 w 3888568"/>
              <a:gd name="connsiteY21" fmla="*/ 1173924 h 3948462"/>
              <a:gd name="connsiteX22" fmla="*/ 2185910 w 3888568"/>
              <a:gd name="connsiteY22" fmla="*/ 877882 h 3948462"/>
              <a:gd name="connsiteX23" fmla="*/ 2656644 w 3888568"/>
              <a:gd name="connsiteY23" fmla="*/ 803138 h 3948462"/>
              <a:gd name="connsiteX24" fmla="*/ 2828567 w 3888568"/>
              <a:gd name="connsiteY24" fmla="*/ 2099525 h 3948462"/>
              <a:gd name="connsiteX25" fmla="*/ 3362812 w 3888568"/>
              <a:gd name="connsiteY25" fmla="*/ 2002360 h 3948462"/>
              <a:gd name="connsiteX26" fmla="*/ 3289926 w 3888568"/>
              <a:gd name="connsiteY26" fmla="*/ 1346695 h 3948462"/>
              <a:gd name="connsiteX27" fmla="*/ 3290031 w 3888568"/>
              <a:gd name="connsiteY27" fmla="*/ 1346798 h 3948462"/>
              <a:gd name="connsiteX28" fmla="*/ 1700745 w 3888568"/>
              <a:gd name="connsiteY28" fmla="*/ 575031 h 3948462"/>
              <a:gd name="connsiteX29" fmla="*/ 571995 w 3888568"/>
              <a:gd name="connsiteY29" fmla="*/ 2274165 h 3948462"/>
              <a:gd name="connsiteX30" fmla="*/ 2267548 w 3888568"/>
              <a:gd name="connsiteY30" fmla="*/ 3408286 h 3948462"/>
              <a:gd name="connsiteX31" fmla="*/ 3194376 w 3888568"/>
              <a:gd name="connsiteY31" fmla="*/ 3072653 h 3948462"/>
              <a:gd name="connsiteX32" fmla="*/ 3268026 w 3888568"/>
              <a:gd name="connsiteY32" fmla="*/ 3509545 h 3948462"/>
              <a:gd name="connsiteX33" fmla="*/ 2347298 w 3888568"/>
              <a:gd name="connsiteY33" fmla="*/ 3904041 h 3948462"/>
              <a:gd name="connsiteX34" fmla="*/ 42617 w 3888568"/>
              <a:gd name="connsiteY34" fmla="*/ 2380068 h 3948462"/>
              <a:gd name="connsiteX35" fmla="*/ 1594841 w 3888568"/>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704679 w 3888568"/>
              <a:gd name="connsiteY10" fmla="*/ 2448797 h 3948462"/>
              <a:gd name="connsiteX11" fmla="*/ 3164582 w 3888568"/>
              <a:gd name="connsiteY11" fmla="*/ 2831059 h 3948462"/>
              <a:gd name="connsiteX12" fmla="*/ 3176822 w 3888568"/>
              <a:gd name="connsiteY12" fmla="*/ 2844986 h 3948462"/>
              <a:gd name="connsiteX13" fmla="*/ 3146203 w 3888568"/>
              <a:gd name="connsiteY13" fmla="*/ 2843756 h 3948462"/>
              <a:gd name="connsiteX14" fmla="*/ 3151211 w 3888568"/>
              <a:gd name="connsiteY14" fmla="*/ 2836155 h 3948462"/>
              <a:gd name="connsiteX15" fmla="*/ 2397082 w 3888568"/>
              <a:gd name="connsiteY15" fmla="*/ 2564681 h 3948462"/>
              <a:gd name="connsiteX16" fmla="*/ 2396219 w 3888568"/>
              <a:gd name="connsiteY16" fmla="*/ 2558207 h 3948462"/>
              <a:gd name="connsiteX17" fmla="*/ 1746058 w 3888568"/>
              <a:gd name="connsiteY17" fmla="*/ 3093574 h 3948462"/>
              <a:gd name="connsiteX18" fmla="*/ 990519 w 3888568"/>
              <a:gd name="connsiteY18" fmla="*/ 2019783 h 3948462"/>
              <a:gd name="connsiteX19" fmla="*/ 1593790 w 3888568"/>
              <a:gd name="connsiteY19" fmla="*/ 967808 h 3948462"/>
              <a:gd name="connsiteX20" fmla="*/ 1746058 w 3888568"/>
              <a:gd name="connsiteY20" fmla="*/ 945992 h 3948462"/>
              <a:gd name="connsiteX21" fmla="*/ 2206475 w 3888568"/>
              <a:gd name="connsiteY21" fmla="*/ 1173924 h 3948462"/>
              <a:gd name="connsiteX22" fmla="*/ 2185910 w 3888568"/>
              <a:gd name="connsiteY22" fmla="*/ 877882 h 3948462"/>
              <a:gd name="connsiteX23" fmla="*/ 2656644 w 3888568"/>
              <a:gd name="connsiteY23" fmla="*/ 803138 h 3948462"/>
              <a:gd name="connsiteX24" fmla="*/ 2828567 w 3888568"/>
              <a:gd name="connsiteY24" fmla="*/ 2099525 h 3948462"/>
              <a:gd name="connsiteX25" fmla="*/ 3362812 w 3888568"/>
              <a:gd name="connsiteY25" fmla="*/ 2002360 h 3948462"/>
              <a:gd name="connsiteX26" fmla="*/ 3289926 w 3888568"/>
              <a:gd name="connsiteY26" fmla="*/ 1346695 h 3948462"/>
              <a:gd name="connsiteX27" fmla="*/ 3290031 w 3888568"/>
              <a:gd name="connsiteY27" fmla="*/ 1346798 h 3948462"/>
              <a:gd name="connsiteX28" fmla="*/ 1700745 w 3888568"/>
              <a:gd name="connsiteY28" fmla="*/ 575031 h 3948462"/>
              <a:gd name="connsiteX29" fmla="*/ 571995 w 3888568"/>
              <a:gd name="connsiteY29" fmla="*/ 2274165 h 3948462"/>
              <a:gd name="connsiteX30" fmla="*/ 2267548 w 3888568"/>
              <a:gd name="connsiteY30" fmla="*/ 3408286 h 3948462"/>
              <a:gd name="connsiteX31" fmla="*/ 3194376 w 3888568"/>
              <a:gd name="connsiteY31" fmla="*/ 3072653 h 3948462"/>
              <a:gd name="connsiteX32" fmla="*/ 3268026 w 3888568"/>
              <a:gd name="connsiteY32" fmla="*/ 3509545 h 3948462"/>
              <a:gd name="connsiteX33" fmla="*/ 2347298 w 3888568"/>
              <a:gd name="connsiteY33" fmla="*/ 3904041 h 3948462"/>
              <a:gd name="connsiteX34" fmla="*/ 42617 w 3888568"/>
              <a:gd name="connsiteY34" fmla="*/ 2380068 h 3948462"/>
              <a:gd name="connsiteX35" fmla="*/ 1594841 w 3888568"/>
              <a:gd name="connsiteY35" fmla="*/ 45653 h 3948462"/>
              <a:gd name="connsiteX0" fmla="*/ 1853384 w 3888568"/>
              <a:gd name="connsiteY0" fmla="*/ 1371624 h 3948462"/>
              <a:gd name="connsiteX1" fmla="*/ 1768767 w 3888568"/>
              <a:gd name="connsiteY1" fmla="*/ 1390324 h 3948462"/>
              <a:gd name="connsiteX2" fmla="*/ 1517577 w 3888568"/>
              <a:gd name="connsiteY2" fmla="*/ 2042010 h 3948462"/>
              <a:gd name="connsiteX3" fmla="*/ 1928990 w 3888568"/>
              <a:gd name="connsiteY3" fmla="*/ 2639747 h 3948462"/>
              <a:gd name="connsiteX4" fmla="*/ 2318674 w 3888568"/>
              <a:gd name="connsiteY4" fmla="*/ 2006358 h 3948462"/>
              <a:gd name="connsiteX5" fmla="*/ 2293344 w 3888568"/>
              <a:gd name="connsiteY5" fmla="*/ 1834228 h 3948462"/>
              <a:gd name="connsiteX6" fmla="*/ 1853384 w 3888568"/>
              <a:gd name="connsiteY6" fmla="*/ 1371624 h 3948462"/>
              <a:gd name="connsiteX7" fmla="*/ 1594841 w 3888568"/>
              <a:gd name="connsiteY7" fmla="*/ 45653 h 3948462"/>
              <a:gd name="connsiteX8" fmla="*/ 3869632 w 3888568"/>
              <a:gd name="connsiteY8" fmla="*/ 1517323 h 3948462"/>
              <a:gd name="connsiteX9" fmla="*/ 3670773 w 3888568"/>
              <a:gd name="connsiteY9" fmla="*/ 2425440 h 3948462"/>
              <a:gd name="connsiteX10" fmla="*/ 3164582 w 3888568"/>
              <a:gd name="connsiteY10" fmla="*/ 2831059 h 3948462"/>
              <a:gd name="connsiteX11" fmla="*/ 3176822 w 3888568"/>
              <a:gd name="connsiteY11" fmla="*/ 2844986 h 3948462"/>
              <a:gd name="connsiteX12" fmla="*/ 3146203 w 3888568"/>
              <a:gd name="connsiteY12" fmla="*/ 2843756 h 3948462"/>
              <a:gd name="connsiteX13" fmla="*/ 3151211 w 3888568"/>
              <a:gd name="connsiteY13" fmla="*/ 2836155 h 3948462"/>
              <a:gd name="connsiteX14" fmla="*/ 2397082 w 3888568"/>
              <a:gd name="connsiteY14" fmla="*/ 2564681 h 3948462"/>
              <a:gd name="connsiteX15" fmla="*/ 2396219 w 3888568"/>
              <a:gd name="connsiteY15" fmla="*/ 2558207 h 3948462"/>
              <a:gd name="connsiteX16" fmla="*/ 1746058 w 3888568"/>
              <a:gd name="connsiteY16" fmla="*/ 3093574 h 3948462"/>
              <a:gd name="connsiteX17" fmla="*/ 990519 w 3888568"/>
              <a:gd name="connsiteY17" fmla="*/ 2019783 h 3948462"/>
              <a:gd name="connsiteX18" fmla="*/ 1593790 w 3888568"/>
              <a:gd name="connsiteY18" fmla="*/ 967808 h 3948462"/>
              <a:gd name="connsiteX19" fmla="*/ 1746058 w 3888568"/>
              <a:gd name="connsiteY19" fmla="*/ 945992 h 3948462"/>
              <a:gd name="connsiteX20" fmla="*/ 2206475 w 3888568"/>
              <a:gd name="connsiteY20" fmla="*/ 1173924 h 3948462"/>
              <a:gd name="connsiteX21" fmla="*/ 2185910 w 3888568"/>
              <a:gd name="connsiteY21" fmla="*/ 877882 h 3948462"/>
              <a:gd name="connsiteX22" fmla="*/ 2656644 w 3888568"/>
              <a:gd name="connsiteY22" fmla="*/ 803138 h 3948462"/>
              <a:gd name="connsiteX23" fmla="*/ 2828567 w 3888568"/>
              <a:gd name="connsiteY23" fmla="*/ 2099525 h 3948462"/>
              <a:gd name="connsiteX24" fmla="*/ 3362812 w 3888568"/>
              <a:gd name="connsiteY24" fmla="*/ 2002360 h 3948462"/>
              <a:gd name="connsiteX25" fmla="*/ 3289926 w 3888568"/>
              <a:gd name="connsiteY25" fmla="*/ 1346695 h 3948462"/>
              <a:gd name="connsiteX26" fmla="*/ 3290031 w 3888568"/>
              <a:gd name="connsiteY26" fmla="*/ 1346798 h 3948462"/>
              <a:gd name="connsiteX27" fmla="*/ 1700745 w 3888568"/>
              <a:gd name="connsiteY27" fmla="*/ 575031 h 3948462"/>
              <a:gd name="connsiteX28" fmla="*/ 571995 w 3888568"/>
              <a:gd name="connsiteY28" fmla="*/ 2274165 h 3948462"/>
              <a:gd name="connsiteX29" fmla="*/ 2267548 w 3888568"/>
              <a:gd name="connsiteY29" fmla="*/ 3408286 h 3948462"/>
              <a:gd name="connsiteX30" fmla="*/ 3194376 w 3888568"/>
              <a:gd name="connsiteY30" fmla="*/ 3072653 h 3948462"/>
              <a:gd name="connsiteX31" fmla="*/ 3268026 w 3888568"/>
              <a:gd name="connsiteY31" fmla="*/ 3509545 h 3948462"/>
              <a:gd name="connsiteX32" fmla="*/ 2347298 w 3888568"/>
              <a:gd name="connsiteY32" fmla="*/ 3904041 h 3948462"/>
              <a:gd name="connsiteX33" fmla="*/ 42617 w 3888568"/>
              <a:gd name="connsiteY33" fmla="*/ 2380068 h 3948462"/>
              <a:gd name="connsiteX34" fmla="*/ 1594841 w 3888568"/>
              <a:gd name="connsiteY34" fmla="*/ 45653 h 3948462"/>
              <a:gd name="connsiteX0" fmla="*/ 1853384 w 3892469"/>
              <a:gd name="connsiteY0" fmla="*/ 1371624 h 3948462"/>
              <a:gd name="connsiteX1" fmla="*/ 1768767 w 3892469"/>
              <a:gd name="connsiteY1" fmla="*/ 1390324 h 3948462"/>
              <a:gd name="connsiteX2" fmla="*/ 1517577 w 3892469"/>
              <a:gd name="connsiteY2" fmla="*/ 2042010 h 3948462"/>
              <a:gd name="connsiteX3" fmla="*/ 1928990 w 3892469"/>
              <a:gd name="connsiteY3" fmla="*/ 2639747 h 3948462"/>
              <a:gd name="connsiteX4" fmla="*/ 2318674 w 3892469"/>
              <a:gd name="connsiteY4" fmla="*/ 2006358 h 3948462"/>
              <a:gd name="connsiteX5" fmla="*/ 2293344 w 3892469"/>
              <a:gd name="connsiteY5" fmla="*/ 1834228 h 3948462"/>
              <a:gd name="connsiteX6" fmla="*/ 1853384 w 3892469"/>
              <a:gd name="connsiteY6" fmla="*/ 1371624 h 3948462"/>
              <a:gd name="connsiteX7" fmla="*/ 1594841 w 3892469"/>
              <a:gd name="connsiteY7" fmla="*/ 45653 h 3948462"/>
              <a:gd name="connsiteX8" fmla="*/ 3869632 w 3892469"/>
              <a:gd name="connsiteY8" fmla="*/ 1517323 h 3948462"/>
              <a:gd name="connsiteX9" fmla="*/ 3706266 w 3892469"/>
              <a:gd name="connsiteY9" fmla="*/ 2457195 h 3948462"/>
              <a:gd name="connsiteX10" fmla="*/ 3164582 w 3892469"/>
              <a:gd name="connsiteY10" fmla="*/ 2831059 h 3948462"/>
              <a:gd name="connsiteX11" fmla="*/ 3176822 w 3892469"/>
              <a:gd name="connsiteY11" fmla="*/ 2844986 h 3948462"/>
              <a:gd name="connsiteX12" fmla="*/ 3146203 w 3892469"/>
              <a:gd name="connsiteY12" fmla="*/ 2843756 h 3948462"/>
              <a:gd name="connsiteX13" fmla="*/ 3151211 w 3892469"/>
              <a:gd name="connsiteY13" fmla="*/ 2836155 h 3948462"/>
              <a:gd name="connsiteX14" fmla="*/ 2397082 w 3892469"/>
              <a:gd name="connsiteY14" fmla="*/ 2564681 h 3948462"/>
              <a:gd name="connsiteX15" fmla="*/ 2396219 w 3892469"/>
              <a:gd name="connsiteY15" fmla="*/ 2558207 h 3948462"/>
              <a:gd name="connsiteX16" fmla="*/ 1746058 w 3892469"/>
              <a:gd name="connsiteY16" fmla="*/ 3093574 h 3948462"/>
              <a:gd name="connsiteX17" fmla="*/ 990519 w 3892469"/>
              <a:gd name="connsiteY17" fmla="*/ 2019783 h 3948462"/>
              <a:gd name="connsiteX18" fmla="*/ 1593790 w 3892469"/>
              <a:gd name="connsiteY18" fmla="*/ 967808 h 3948462"/>
              <a:gd name="connsiteX19" fmla="*/ 1746058 w 3892469"/>
              <a:gd name="connsiteY19" fmla="*/ 945992 h 3948462"/>
              <a:gd name="connsiteX20" fmla="*/ 2206475 w 3892469"/>
              <a:gd name="connsiteY20" fmla="*/ 1173924 h 3948462"/>
              <a:gd name="connsiteX21" fmla="*/ 2185910 w 3892469"/>
              <a:gd name="connsiteY21" fmla="*/ 877882 h 3948462"/>
              <a:gd name="connsiteX22" fmla="*/ 2656644 w 3892469"/>
              <a:gd name="connsiteY22" fmla="*/ 803138 h 3948462"/>
              <a:gd name="connsiteX23" fmla="*/ 2828567 w 3892469"/>
              <a:gd name="connsiteY23" fmla="*/ 2099525 h 3948462"/>
              <a:gd name="connsiteX24" fmla="*/ 3362812 w 3892469"/>
              <a:gd name="connsiteY24" fmla="*/ 2002360 h 3948462"/>
              <a:gd name="connsiteX25" fmla="*/ 3289926 w 3892469"/>
              <a:gd name="connsiteY25" fmla="*/ 1346695 h 3948462"/>
              <a:gd name="connsiteX26" fmla="*/ 3290031 w 3892469"/>
              <a:gd name="connsiteY26" fmla="*/ 1346798 h 3948462"/>
              <a:gd name="connsiteX27" fmla="*/ 1700745 w 3892469"/>
              <a:gd name="connsiteY27" fmla="*/ 575031 h 3948462"/>
              <a:gd name="connsiteX28" fmla="*/ 571995 w 3892469"/>
              <a:gd name="connsiteY28" fmla="*/ 2274165 h 3948462"/>
              <a:gd name="connsiteX29" fmla="*/ 2267548 w 3892469"/>
              <a:gd name="connsiteY29" fmla="*/ 3408286 h 3948462"/>
              <a:gd name="connsiteX30" fmla="*/ 3194376 w 3892469"/>
              <a:gd name="connsiteY30" fmla="*/ 3072653 h 3948462"/>
              <a:gd name="connsiteX31" fmla="*/ 3268026 w 3892469"/>
              <a:gd name="connsiteY31" fmla="*/ 3509545 h 3948462"/>
              <a:gd name="connsiteX32" fmla="*/ 2347298 w 3892469"/>
              <a:gd name="connsiteY32" fmla="*/ 3904041 h 3948462"/>
              <a:gd name="connsiteX33" fmla="*/ 42617 w 3892469"/>
              <a:gd name="connsiteY33" fmla="*/ 2380068 h 3948462"/>
              <a:gd name="connsiteX34" fmla="*/ 1594841 w 3892469"/>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3151211 w 3890413"/>
              <a:gd name="connsiteY13" fmla="*/ 2836155 h 3948462"/>
              <a:gd name="connsiteX14" fmla="*/ 2397082 w 3890413"/>
              <a:gd name="connsiteY14" fmla="*/ 2564681 h 3948462"/>
              <a:gd name="connsiteX15" fmla="*/ 2396219 w 3890413"/>
              <a:gd name="connsiteY15" fmla="*/ 2558207 h 3948462"/>
              <a:gd name="connsiteX16" fmla="*/ 1746058 w 3890413"/>
              <a:gd name="connsiteY16" fmla="*/ 3093574 h 3948462"/>
              <a:gd name="connsiteX17" fmla="*/ 990519 w 3890413"/>
              <a:gd name="connsiteY17" fmla="*/ 2019783 h 3948462"/>
              <a:gd name="connsiteX18" fmla="*/ 1593790 w 3890413"/>
              <a:gd name="connsiteY18" fmla="*/ 967808 h 3948462"/>
              <a:gd name="connsiteX19" fmla="*/ 1746058 w 3890413"/>
              <a:gd name="connsiteY19" fmla="*/ 945992 h 3948462"/>
              <a:gd name="connsiteX20" fmla="*/ 2206475 w 3890413"/>
              <a:gd name="connsiteY20" fmla="*/ 1173924 h 3948462"/>
              <a:gd name="connsiteX21" fmla="*/ 2185910 w 3890413"/>
              <a:gd name="connsiteY21" fmla="*/ 877882 h 3948462"/>
              <a:gd name="connsiteX22" fmla="*/ 2656644 w 3890413"/>
              <a:gd name="connsiteY22" fmla="*/ 803138 h 3948462"/>
              <a:gd name="connsiteX23" fmla="*/ 2828567 w 3890413"/>
              <a:gd name="connsiteY23" fmla="*/ 2099525 h 3948462"/>
              <a:gd name="connsiteX24" fmla="*/ 3362812 w 3890413"/>
              <a:gd name="connsiteY24" fmla="*/ 2002360 h 3948462"/>
              <a:gd name="connsiteX25" fmla="*/ 3289926 w 3890413"/>
              <a:gd name="connsiteY25" fmla="*/ 1346695 h 3948462"/>
              <a:gd name="connsiteX26" fmla="*/ 3290031 w 3890413"/>
              <a:gd name="connsiteY26" fmla="*/ 1346798 h 3948462"/>
              <a:gd name="connsiteX27" fmla="*/ 1700745 w 3890413"/>
              <a:gd name="connsiteY27" fmla="*/ 575031 h 3948462"/>
              <a:gd name="connsiteX28" fmla="*/ 571995 w 3890413"/>
              <a:gd name="connsiteY28" fmla="*/ 2274165 h 3948462"/>
              <a:gd name="connsiteX29" fmla="*/ 2267548 w 3890413"/>
              <a:gd name="connsiteY29" fmla="*/ 3408286 h 3948462"/>
              <a:gd name="connsiteX30" fmla="*/ 3194376 w 3890413"/>
              <a:gd name="connsiteY30" fmla="*/ 3072653 h 3948462"/>
              <a:gd name="connsiteX31" fmla="*/ 3268026 w 3890413"/>
              <a:gd name="connsiteY31" fmla="*/ 3509545 h 3948462"/>
              <a:gd name="connsiteX32" fmla="*/ 2347298 w 3890413"/>
              <a:gd name="connsiteY32" fmla="*/ 3904041 h 3948462"/>
              <a:gd name="connsiteX33" fmla="*/ 42617 w 3890413"/>
              <a:gd name="connsiteY33" fmla="*/ 2380068 h 3948462"/>
              <a:gd name="connsiteX34" fmla="*/ 1594841 w 3890413"/>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3151211 w 3890413"/>
              <a:gd name="connsiteY13" fmla="*/ 2836155 h 3948462"/>
              <a:gd name="connsiteX14" fmla="*/ 2397082 w 3890413"/>
              <a:gd name="connsiteY14" fmla="*/ 2564681 h 3948462"/>
              <a:gd name="connsiteX15" fmla="*/ 2396219 w 3890413"/>
              <a:gd name="connsiteY15" fmla="*/ 2558207 h 3948462"/>
              <a:gd name="connsiteX16" fmla="*/ 1746058 w 3890413"/>
              <a:gd name="connsiteY16" fmla="*/ 3093574 h 3948462"/>
              <a:gd name="connsiteX17" fmla="*/ 990519 w 3890413"/>
              <a:gd name="connsiteY17" fmla="*/ 2019783 h 3948462"/>
              <a:gd name="connsiteX18" fmla="*/ 1593790 w 3890413"/>
              <a:gd name="connsiteY18" fmla="*/ 967808 h 3948462"/>
              <a:gd name="connsiteX19" fmla="*/ 1746058 w 3890413"/>
              <a:gd name="connsiteY19" fmla="*/ 945992 h 3948462"/>
              <a:gd name="connsiteX20" fmla="*/ 2206475 w 3890413"/>
              <a:gd name="connsiteY20" fmla="*/ 1173924 h 3948462"/>
              <a:gd name="connsiteX21" fmla="*/ 2185910 w 3890413"/>
              <a:gd name="connsiteY21" fmla="*/ 877882 h 3948462"/>
              <a:gd name="connsiteX22" fmla="*/ 2656644 w 3890413"/>
              <a:gd name="connsiteY22" fmla="*/ 803138 h 3948462"/>
              <a:gd name="connsiteX23" fmla="*/ 2828567 w 3890413"/>
              <a:gd name="connsiteY23" fmla="*/ 2099525 h 3948462"/>
              <a:gd name="connsiteX24" fmla="*/ 3362812 w 3890413"/>
              <a:gd name="connsiteY24" fmla="*/ 2002360 h 3948462"/>
              <a:gd name="connsiteX25" fmla="*/ 3289926 w 3890413"/>
              <a:gd name="connsiteY25" fmla="*/ 1346695 h 3948462"/>
              <a:gd name="connsiteX26" fmla="*/ 3290031 w 3890413"/>
              <a:gd name="connsiteY26" fmla="*/ 1346798 h 3948462"/>
              <a:gd name="connsiteX27" fmla="*/ 1700745 w 3890413"/>
              <a:gd name="connsiteY27" fmla="*/ 575031 h 3948462"/>
              <a:gd name="connsiteX28" fmla="*/ 571995 w 3890413"/>
              <a:gd name="connsiteY28" fmla="*/ 2274165 h 3948462"/>
              <a:gd name="connsiteX29" fmla="*/ 2267548 w 3890413"/>
              <a:gd name="connsiteY29" fmla="*/ 3408286 h 3948462"/>
              <a:gd name="connsiteX30" fmla="*/ 3194376 w 3890413"/>
              <a:gd name="connsiteY30" fmla="*/ 3072653 h 3948462"/>
              <a:gd name="connsiteX31" fmla="*/ 3268026 w 3890413"/>
              <a:gd name="connsiteY31" fmla="*/ 3509545 h 3948462"/>
              <a:gd name="connsiteX32" fmla="*/ 2347298 w 3890413"/>
              <a:gd name="connsiteY32" fmla="*/ 3904041 h 3948462"/>
              <a:gd name="connsiteX33" fmla="*/ 42617 w 3890413"/>
              <a:gd name="connsiteY33" fmla="*/ 2380068 h 3948462"/>
              <a:gd name="connsiteX34" fmla="*/ 1594841 w 3890413"/>
              <a:gd name="connsiteY34"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3146203 w 3890413"/>
              <a:gd name="connsiteY12" fmla="*/ 2843756 h 3948462"/>
              <a:gd name="connsiteX13" fmla="*/ 2397082 w 3890413"/>
              <a:gd name="connsiteY13" fmla="*/ 2564681 h 3948462"/>
              <a:gd name="connsiteX14" fmla="*/ 2396219 w 3890413"/>
              <a:gd name="connsiteY14" fmla="*/ 2558207 h 3948462"/>
              <a:gd name="connsiteX15" fmla="*/ 1746058 w 3890413"/>
              <a:gd name="connsiteY15" fmla="*/ 3093574 h 3948462"/>
              <a:gd name="connsiteX16" fmla="*/ 990519 w 3890413"/>
              <a:gd name="connsiteY16" fmla="*/ 2019783 h 3948462"/>
              <a:gd name="connsiteX17" fmla="*/ 1593790 w 3890413"/>
              <a:gd name="connsiteY17" fmla="*/ 967808 h 3948462"/>
              <a:gd name="connsiteX18" fmla="*/ 1746058 w 3890413"/>
              <a:gd name="connsiteY18" fmla="*/ 945992 h 3948462"/>
              <a:gd name="connsiteX19" fmla="*/ 2206475 w 3890413"/>
              <a:gd name="connsiteY19" fmla="*/ 1173924 h 3948462"/>
              <a:gd name="connsiteX20" fmla="*/ 2185910 w 3890413"/>
              <a:gd name="connsiteY20" fmla="*/ 877882 h 3948462"/>
              <a:gd name="connsiteX21" fmla="*/ 2656644 w 3890413"/>
              <a:gd name="connsiteY21" fmla="*/ 803138 h 3948462"/>
              <a:gd name="connsiteX22" fmla="*/ 2828567 w 3890413"/>
              <a:gd name="connsiteY22" fmla="*/ 2099525 h 3948462"/>
              <a:gd name="connsiteX23" fmla="*/ 3362812 w 3890413"/>
              <a:gd name="connsiteY23" fmla="*/ 2002360 h 3948462"/>
              <a:gd name="connsiteX24" fmla="*/ 3289926 w 3890413"/>
              <a:gd name="connsiteY24" fmla="*/ 1346695 h 3948462"/>
              <a:gd name="connsiteX25" fmla="*/ 3290031 w 3890413"/>
              <a:gd name="connsiteY25" fmla="*/ 1346798 h 3948462"/>
              <a:gd name="connsiteX26" fmla="*/ 1700745 w 3890413"/>
              <a:gd name="connsiteY26" fmla="*/ 575031 h 3948462"/>
              <a:gd name="connsiteX27" fmla="*/ 571995 w 3890413"/>
              <a:gd name="connsiteY27" fmla="*/ 2274165 h 3948462"/>
              <a:gd name="connsiteX28" fmla="*/ 2267548 w 3890413"/>
              <a:gd name="connsiteY28" fmla="*/ 3408286 h 3948462"/>
              <a:gd name="connsiteX29" fmla="*/ 3194376 w 3890413"/>
              <a:gd name="connsiteY29" fmla="*/ 3072653 h 3948462"/>
              <a:gd name="connsiteX30" fmla="*/ 3268026 w 3890413"/>
              <a:gd name="connsiteY30" fmla="*/ 3509545 h 3948462"/>
              <a:gd name="connsiteX31" fmla="*/ 2347298 w 3890413"/>
              <a:gd name="connsiteY31" fmla="*/ 3904041 h 3948462"/>
              <a:gd name="connsiteX32" fmla="*/ 42617 w 3890413"/>
              <a:gd name="connsiteY32" fmla="*/ 2380068 h 3948462"/>
              <a:gd name="connsiteX33" fmla="*/ 1594841 w 3890413"/>
              <a:gd name="connsiteY33"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3176822 w 3890413"/>
              <a:gd name="connsiteY11" fmla="*/ 2844986 h 3948462"/>
              <a:gd name="connsiteX12" fmla="*/ 2397082 w 3890413"/>
              <a:gd name="connsiteY12" fmla="*/ 2564681 h 3948462"/>
              <a:gd name="connsiteX13" fmla="*/ 2396219 w 3890413"/>
              <a:gd name="connsiteY13" fmla="*/ 2558207 h 3948462"/>
              <a:gd name="connsiteX14" fmla="*/ 1746058 w 3890413"/>
              <a:gd name="connsiteY14" fmla="*/ 3093574 h 3948462"/>
              <a:gd name="connsiteX15" fmla="*/ 990519 w 3890413"/>
              <a:gd name="connsiteY15" fmla="*/ 2019783 h 3948462"/>
              <a:gd name="connsiteX16" fmla="*/ 1593790 w 3890413"/>
              <a:gd name="connsiteY16" fmla="*/ 967808 h 3948462"/>
              <a:gd name="connsiteX17" fmla="*/ 1746058 w 3890413"/>
              <a:gd name="connsiteY17" fmla="*/ 945992 h 3948462"/>
              <a:gd name="connsiteX18" fmla="*/ 2206475 w 3890413"/>
              <a:gd name="connsiteY18" fmla="*/ 1173924 h 3948462"/>
              <a:gd name="connsiteX19" fmla="*/ 2185910 w 3890413"/>
              <a:gd name="connsiteY19" fmla="*/ 877882 h 3948462"/>
              <a:gd name="connsiteX20" fmla="*/ 2656644 w 3890413"/>
              <a:gd name="connsiteY20" fmla="*/ 803138 h 3948462"/>
              <a:gd name="connsiteX21" fmla="*/ 2828567 w 3890413"/>
              <a:gd name="connsiteY21" fmla="*/ 2099525 h 3948462"/>
              <a:gd name="connsiteX22" fmla="*/ 3362812 w 3890413"/>
              <a:gd name="connsiteY22" fmla="*/ 2002360 h 3948462"/>
              <a:gd name="connsiteX23" fmla="*/ 3289926 w 3890413"/>
              <a:gd name="connsiteY23" fmla="*/ 1346695 h 3948462"/>
              <a:gd name="connsiteX24" fmla="*/ 3290031 w 3890413"/>
              <a:gd name="connsiteY24" fmla="*/ 1346798 h 3948462"/>
              <a:gd name="connsiteX25" fmla="*/ 1700745 w 3890413"/>
              <a:gd name="connsiteY25" fmla="*/ 575031 h 3948462"/>
              <a:gd name="connsiteX26" fmla="*/ 571995 w 3890413"/>
              <a:gd name="connsiteY26" fmla="*/ 2274165 h 3948462"/>
              <a:gd name="connsiteX27" fmla="*/ 2267548 w 3890413"/>
              <a:gd name="connsiteY27" fmla="*/ 3408286 h 3948462"/>
              <a:gd name="connsiteX28" fmla="*/ 3194376 w 3890413"/>
              <a:gd name="connsiteY28" fmla="*/ 3072653 h 3948462"/>
              <a:gd name="connsiteX29" fmla="*/ 3268026 w 3890413"/>
              <a:gd name="connsiteY29" fmla="*/ 3509545 h 3948462"/>
              <a:gd name="connsiteX30" fmla="*/ 2347298 w 3890413"/>
              <a:gd name="connsiteY30" fmla="*/ 3904041 h 3948462"/>
              <a:gd name="connsiteX31" fmla="*/ 42617 w 3890413"/>
              <a:gd name="connsiteY31" fmla="*/ 2380068 h 3948462"/>
              <a:gd name="connsiteX32" fmla="*/ 1594841 w 3890413"/>
              <a:gd name="connsiteY32"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3164582 w 3890413"/>
              <a:gd name="connsiteY10" fmla="*/ 2831059 h 3948462"/>
              <a:gd name="connsiteX11" fmla="*/ 2397082 w 3890413"/>
              <a:gd name="connsiteY11" fmla="*/ 2564681 h 3948462"/>
              <a:gd name="connsiteX12" fmla="*/ 2396219 w 3890413"/>
              <a:gd name="connsiteY12" fmla="*/ 2558207 h 3948462"/>
              <a:gd name="connsiteX13" fmla="*/ 1746058 w 3890413"/>
              <a:gd name="connsiteY13" fmla="*/ 3093574 h 3948462"/>
              <a:gd name="connsiteX14" fmla="*/ 990519 w 3890413"/>
              <a:gd name="connsiteY14" fmla="*/ 2019783 h 3948462"/>
              <a:gd name="connsiteX15" fmla="*/ 1593790 w 3890413"/>
              <a:gd name="connsiteY15" fmla="*/ 967808 h 3948462"/>
              <a:gd name="connsiteX16" fmla="*/ 1746058 w 3890413"/>
              <a:gd name="connsiteY16" fmla="*/ 945992 h 3948462"/>
              <a:gd name="connsiteX17" fmla="*/ 2206475 w 3890413"/>
              <a:gd name="connsiteY17" fmla="*/ 1173924 h 3948462"/>
              <a:gd name="connsiteX18" fmla="*/ 2185910 w 3890413"/>
              <a:gd name="connsiteY18" fmla="*/ 877882 h 3948462"/>
              <a:gd name="connsiteX19" fmla="*/ 2656644 w 3890413"/>
              <a:gd name="connsiteY19" fmla="*/ 803138 h 3948462"/>
              <a:gd name="connsiteX20" fmla="*/ 2828567 w 3890413"/>
              <a:gd name="connsiteY20" fmla="*/ 2099525 h 3948462"/>
              <a:gd name="connsiteX21" fmla="*/ 3362812 w 3890413"/>
              <a:gd name="connsiteY21" fmla="*/ 2002360 h 3948462"/>
              <a:gd name="connsiteX22" fmla="*/ 3289926 w 3890413"/>
              <a:gd name="connsiteY22" fmla="*/ 1346695 h 3948462"/>
              <a:gd name="connsiteX23" fmla="*/ 3290031 w 3890413"/>
              <a:gd name="connsiteY23" fmla="*/ 1346798 h 3948462"/>
              <a:gd name="connsiteX24" fmla="*/ 1700745 w 3890413"/>
              <a:gd name="connsiteY24" fmla="*/ 575031 h 3948462"/>
              <a:gd name="connsiteX25" fmla="*/ 571995 w 3890413"/>
              <a:gd name="connsiteY25" fmla="*/ 2274165 h 3948462"/>
              <a:gd name="connsiteX26" fmla="*/ 2267548 w 3890413"/>
              <a:gd name="connsiteY26" fmla="*/ 3408286 h 3948462"/>
              <a:gd name="connsiteX27" fmla="*/ 3194376 w 3890413"/>
              <a:gd name="connsiteY27" fmla="*/ 3072653 h 3948462"/>
              <a:gd name="connsiteX28" fmla="*/ 3268026 w 3890413"/>
              <a:gd name="connsiteY28" fmla="*/ 3509545 h 3948462"/>
              <a:gd name="connsiteX29" fmla="*/ 2347298 w 3890413"/>
              <a:gd name="connsiteY29" fmla="*/ 3904041 h 3948462"/>
              <a:gd name="connsiteX30" fmla="*/ 42617 w 3890413"/>
              <a:gd name="connsiteY30" fmla="*/ 2380068 h 3948462"/>
              <a:gd name="connsiteX31" fmla="*/ 1594841 w 3890413"/>
              <a:gd name="connsiteY31"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2396219 w 3890413"/>
              <a:gd name="connsiteY11" fmla="*/ 2558207 h 3948462"/>
              <a:gd name="connsiteX12" fmla="*/ 1746058 w 3890413"/>
              <a:gd name="connsiteY12" fmla="*/ 3093574 h 3948462"/>
              <a:gd name="connsiteX13" fmla="*/ 990519 w 3890413"/>
              <a:gd name="connsiteY13" fmla="*/ 2019783 h 3948462"/>
              <a:gd name="connsiteX14" fmla="*/ 1593790 w 3890413"/>
              <a:gd name="connsiteY14" fmla="*/ 967808 h 3948462"/>
              <a:gd name="connsiteX15" fmla="*/ 1746058 w 3890413"/>
              <a:gd name="connsiteY15" fmla="*/ 945992 h 3948462"/>
              <a:gd name="connsiteX16" fmla="*/ 2206475 w 3890413"/>
              <a:gd name="connsiteY16" fmla="*/ 1173924 h 3948462"/>
              <a:gd name="connsiteX17" fmla="*/ 2185910 w 3890413"/>
              <a:gd name="connsiteY17" fmla="*/ 877882 h 3948462"/>
              <a:gd name="connsiteX18" fmla="*/ 2656644 w 3890413"/>
              <a:gd name="connsiteY18" fmla="*/ 803138 h 3948462"/>
              <a:gd name="connsiteX19" fmla="*/ 2828567 w 3890413"/>
              <a:gd name="connsiteY19" fmla="*/ 2099525 h 3948462"/>
              <a:gd name="connsiteX20" fmla="*/ 3362812 w 3890413"/>
              <a:gd name="connsiteY20" fmla="*/ 2002360 h 3948462"/>
              <a:gd name="connsiteX21" fmla="*/ 3289926 w 3890413"/>
              <a:gd name="connsiteY21" fmla="*/ 1346695 h 3948462"/>
              <a:gd name="connsiteX22" fmla="*/ 3290031 w 3890413"/>
              <a:gd name="connsiteY22" fmla="*/ 1346798 h 3948462"/>
              <a:gd name="connsiteX23" fmla="*/ 1700745 w 3890413"/>
              <a:gd name="connsiteY23" fmla="*/ 575031 h 3948462"/>
              <a:gd name="connsiteX24" fmla="*/ 571995 w 3890413"/>
              <a:gd name="connsiteY24" fmla="*/ 2274165 h 3948462"/>
              <a:gd name="connsiteX25" fmla="*/ 2267548 w 3890413"/>
              <a:gd name="connsiteY25" fmla="*/ 3408286 h 3948462"/>
              <a:gd name="connsiteX26" fmla="*/ 3194376 w 3890413"/>
              <a:gd name="connsiteY26" fmla="*/ 3072653 h 3948462"/>
              <a:gd name="connsiteX27" fmla="*/ 3268026 w 3890413"/>
              <a:gd name="connsiteY27" fmla="*/ 3509545 h 3948462"/>
              <a:gd name="connsiteX28" fmla="*/ 2347298 w 3890413"/>
              <a:gd name="connsiteY28" fmla="*/ 3904041 h 3948462"/>
              <a:gd name="connsiteX29" fmla="*/ 42617 w 3890413"/>
              <a:gd name="connsiteY29" fmla="*/ 2380068 h 3948462"/>
              <a:gd name="connsiteX30" fmla="*/ 1594841 w 3890413"/>
              <a:gd name="connsiteY30"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2396219 w 3890413"/>
              <a:gd name="connsiteY11" fmla="*/ 2558207 h 3948462"/>
              <a:gd name="connsiteX12" fmla="*/ 1746058 w 3890413"/>
              <a:gd name="connsiteY12" fmla="*/ 3093574 h 3948462"/>
              <a:gd name="connsiteX13" fmla="*/ 990519 w 3890413"/>
              <a:gd name="connsiteY13" fmla="*/ 2019783 h 3948462"/>
              <a:gd name="connsiteX14" fmla="*/ 1593790 w 3890413"/>
              <a:gd name="connsiteY14" fmla="*/ 967808 h 3948462"/>
              <a:gd name="connsiteX15" fmla="*/ 1746058 w 3890413"/>
              <a:gd name="connsiteY15" fmla="*/ 945992 h 3948462"/>
              <a:gd name="connsiteX16" fmla="*/ 2206475 w 3890413"/>
              <a:gd name="connsiteY16" fmla="*/ 1173924 h 3948462"/>
              <a:gd name="connsiteX17" fmla="*/ 2185910 w 3890413"/>
              <a:gd name="connsiteY17" fmla="*/ 877882 h 3948462"/>
              <a:gd name="connsiteX18" fmla="*/ 2656644 w 3890413"/>
              <a:gd name="connsiteY18" fmla="*/ 803138 h 3948462"/>
              <a:gd name="connsiteX19" fmla="*/ 2828567 w 3890413"/>
              <a:gd name="connsiteY19" fmla="*/ 2099525 h 3948462"/>
              <a:gd name="connsiteX20" fmla="*/ 3362812 w 3890413"/>
              <a:gd name="connsiteY20" fmla="*/ 2002360 h 3948462"/>
              <a:gd name="connsiteX21" fmla="*/ 3289926 w 3890413"/>
              <a:gd name="connsiteY21" fmla="*/ 1346695 h 3948462"/>
              <a:gd name="connsiteX22" fmla="*/ 3290031 w 3890413"/>
              <a:gd name="connsiteY22" fmla="*/ 1346798 h 3948462"/>
              <a:gd name="connsiteX23" fmla="*/ 1700745 w 3890413"/>
              <a:gd name="connsiteY23" fmla="*/ 575031 h 3948462"/>
              <a:gd name="connsiteX24" fmla="*/ 571995 w 3890413"/>
              <a:gd name="connsiteY24" fmla="*/ 2274165 h 3948462"/>
              <a:gd name="connsiteX25" fmla="*/ 2267548 w 3890413"/>
              <a:gd name="connsiteY25" fmla="*/ 3408286 h 3948462"/>
              <a:gd name="connsiteX26" fmla="*/ 3194376 w 3890413"/>
              <a:gd name="connsiteY26" fmla="*/ 3072653 h 3948462"/>
              <a:gd name="connsiteX27" fmla="*/ 3268026 w 3890413"/>
              <a:gd name="connsiteY27" fmla="*/ 3509545 h 3948462"/>
              <a:gd name="connsiteX28" fmla="*/ 2347298 w 3890413"/>
              <a:gd name="connsiteY28" fmla="*/ 3904041 h 3948462"/>
              <a:gd name="connsiteX29" fmla="*/ 42617 w 3890413"/>
              <a:gd name="connsiteY29" fmla="*/ 2380068 h 3948462"/>
              <a:gd name="connsiteX30" fmla="*/ 1594841 w 3890413"/>
              <a:gd name="connsiteY30"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397082 w 3890413"/>
              <a:gd name="connsiteY10" fmla="*/ 2564681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25973 w 3890413"/>
              <a:gd name="connsiteY10" fmla="*/ 2529182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61464 w 3890413"/>
              <a:gd name="connsiteY10" fmla="*/ 251236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61464 w 3890413"/>
              <a:gd name="connsiteY10" fmla="*/ 251236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 name="connsiteX0" fmla="*/ 1853384 w 3890413"/>
              <a:gd name="connsiteY0" fmla="*/ 1371624 h 3948462"/>
              <a:gd name="connsiteX1" fmla="*/ 1768767 w 3890413"/>
              <a:gd name="connsiteY1" fmla="*/ 1390324 h 3948462"/>
              <a:gd name="connsiteX2" fmla="*/ 1517577 w 3890413"/>
              <a:gd name="connsiteY2" fmla="*/ 2042010 h 3948462"/>
              <a:gd name="connsiteX3" fmla="*/ 1928990 w 3890413"/>
              <a:gd name="connsiteY3" fmla="*/ 2639747 h 3948462"/>
              <a:gd name="connsiteX4" fmla="*/ 2318674 w 3890413"/>
              <a:gd name="connsiteY4" fmla="*/ 2006358 h 3948462"/>
              <a:gd name="connsiteX5" fmla="*/ 2293344 w 3890413"/>
              <a:gd name="connsiteY5" fmla="*/ 1834228 h 3948462"/>
              <a:gd name="connsiteX6" fmla="*/ 1853384 w 3890413"/>
              <a:gd name="connsiteY6" fmla="*/ 1371624 h 3948462"/>
              <a:gd name="connsiteX7" fmla="*/ 1594841 w 3890413"/>
              <a:gd name="connsiteY7" fmla="*/ 45653 h 3948462"/>
              <a:gd name="connsiteX8" fmla="*/ 3869632 w 3890413"/>
              <a:gd name="connsiteY8" fmla="*/ 1517323 h 3948462"/>
              <a:gd name="connsiteX9" fmla="*/ 3706266 w 3890413"/>
              <a:gd name="connsiteY9" fmla="*/ 2457195 h 3948462"/>
              <a:gd name="connsiteX10" fmla="*/ 2548384 w 3890413"/>
              <a:gd name="connsiteY10" fmla="*/ 2446988 h 3948462"/>
              <a:gd name="connsiteX11" fmla="*/ 1746058 w 3890413"/>
              <a:gd name="connsiteY11" fmla="*/ 3093574 h 3948462"/>
              <a:gd name="connsiteX12" fmla="*/ 990519 w 3890413"/>
              <a:gd name="connsiteY12" fmla="*/ 2019783 h 3948462"/>
              <a:gd name="connsiteX13" fmla="*/ 1593790 w 3890413"/>
              <a:gd name="connsiteY13" fmla="*/ 967808 h 3948462"/>
              <a:gd name="connsiteX14" fmla="*/ 1746058 w 3890413"/>
              <a:gd name="connsiteY14" fmla="*/ 945992 h 3948462"/>
              <a:gd name="connsiteX15" fmla="*/ 2206475 w 3890413"/>
              <a:gd name="connsiteY15" fmla="*/ 1173924 h 3948462"/>
              <a:gd name="connsiteX16" fmla="*/ 2185910 w 3890413"/>
              <a:gd name="connsiteY16" fmla="*/ 877882 h 3948462"/>
              <a:gd name="connsiteX17" fmla="*/ 2656644 w 3890413"/>
              <a:gd name="connsiteY17" fmla="*/ 803138 h 3948462"/>
              <a:gd name="connsiteX18" fmla="*/ 2828567 w 3890413"/>
              <a:gd name="connsiteY18" fmla="*/ 2099525 h 3948462"/>
              <a:gd name="connsiteX19" fmla="*/ 3362812 w 3890413"/>
              <a:gd name="connsiteY19" fmla="*/ 2002360 h 3948462"/>
              <a:gd name="connsiteX20" fmla="*/ 3289926 w 3890413"/>
              <a:gd name="connsiteY20" fmla="*/ 1346695 h 3948462"/>
              <a:gd name="connsiteX21" fmla="*/ 3290031 w 3890413"/>
              <a:gd name="connsiteY21" fmla="*/ 1346798 h 3948462"/>
              <a:gd name="connsiteX22" fmla="*/ 1700745 w 3890413"/>
              <a:gd name="connsiteY22" fmla="*/ 575031 h 3948462"/>
              <a:gd name="connsiteX23" fmla="*/ 571995 w 3890413"/>
              <a:gd name="connsiteY23" fmla="*/ 2274165 h 3948462"/>
              <a:gd name="connsiteX24" fmla="*/ 2267548 w 3890413"/>
              <a:gd name="connsiteY24" fmla="*/ 3408286 h 3948462"/>
              <a:gd name="connsiteX25" fmla="*/ 3194376 w 3890413"/>
              <a:gd name="connsiteY25" fmla="*/ 3072653 h 3948462"/>
              <a:gd name="connsiteX26" fmla="*/ 3268026 w 3890413"/>
              <a:gd name="connsiteY26" fmla="*/ 3509545 h 3948462"/>
              <a:gd name="connsiteX27" fmla="*/ 2347298 w 3890413"/>
              <a:gd name="connsiteY27" fmla="*/ 3904041 h 3948462"/>
              <a:gd name="connsiteX28" fmla="*/ 42617 w 3890413"/>
              <a:gd name="connsiteY28" fmla="*/ 2380068 h 3948462"/>
              <a:gd name="connsiteX29" fmla="*/ 1594841 w 3890413"/>
              <a:gd name="connsiteY29" fmla="*/ 45653 h 394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890413" h="3948462">
                <a:moveTo>
                  <a:pt x="1853384" y="1371624"/>
                </a:moveTo>
                <a:lnTo>
                  <a:pt x="1768767" y="1390324"/>
                </a:lnTo>
                <a:cubicBezTo>
                  <a:pt x="1579409" y="1463487"/>
                  <a:pt x="1490873" y="1833773"/>
                  <a:pt x="1517577" y="2042010"/>
                </a:cubicBezTo>
                <a:cubicBezTo>
                  <a:pt x="1544281" y="2250247"/>
                  <a:pt x="1644086" y="2624290"/>
                  <a:pt x="1928990" y="2639747"/>
                </a:cubicBezTo>
                <a:cubicBezTo>
                  <a:pt x="2177093" y="2653207"/>
                  <a:pt x="2337423" y="2363017"/>
                  <a:pt x="2318674" y="2006358"/>
                </a:cubicBezTo>
                <a:cubicBezTo>
                  <a:pt x="2310210" y="1948950"/>
                  <a:pt x="2301678" y="1891436"/>
                  <a:pt x="2293344" y="1834228"/>
                </a:cubicBezTo>
                <a:cubicBezTo>
                  <a:pt x="2229725" y="1555945"/>
                  <a:pt x="2050691" y="1359067"/>
                  <a:pt x="1853384" y="1371624"/>
                </a:cubicBezTo>
                <a:close/>
                <a:moveTo>
                  <a:pt x="1594841" y="45653"/>
                </a:moveTo>
                <a:cubicBezTo>
                  <a:pt x="2527821" y="-128041"/>
                  <a:pt x="3626282" y="158796"/>
                  <a:pt x="3869632" y="1517323"/>
                </a:cubicBezTo>
                <a:cubicBezTo>
                  <a:pt x="3939308" y="2058696"/>
                  <a:pt x="3820785" y="2251376"/>
                  <a:pt x="3706266" y="2457195"/>
                </a:cubicBezTo>
                <a:cubicBezTo>
                  <a:pt x="3132098" y="3124925"/>
                  <a:pt x="2589274" y="2611359"/>
                  <a:pt x="2548384" y="2446988"/>
                </a:cubicBezTo>
                <a:cubicBezTo>
                  <a:pt x="2411721" y="3024903"/>
                  <a:pt x="2005702" y="3164775"/>
                  <a:pt x="1746058" y="3093574"/>
                </a:cubicBezTo>
                <a:cubicBezTo>
                  <a:pt x="1486414" y="3022373"/>
                  <a:pt x="990519" y="2612821"/>
                  <a:pt x="990519" y="2019783"/>
                </a:cubicBezTo>
                <a:cubicBezTo>
                  <a:pt x="990519" y="1500875"/>
                  <a:pt x="1249504" y="1067935"/>
                  <a:pt x="1593790" y="967808"/>
                </a:cubicBezTo>
                <a:cubicBezTo>
                  <a:pt x="1642974" y="953504"/>
                  <a:pt x="1694009" y="949376"/>
                  <a:pt x="1746058" y="945992"/>
                </a:cubicBezTo>
                <a:cubicBezTo>
                  <a:pt x="2004670" y="929176"/>
                  <a:pt x="2081338" y="1030119"/>
                  <a:pt x="2206475" y="1173924"/>
                </a:cubicBezTo>
                <a:cubicBezTo>
                  <a:pt x="2194343" y="1061758"/>
                  <a:pt x="2187003" y="961165"/>
                  <a:pt x="2185910" y="877882"/>
                </a:cubicBezTo>
                <a:lnTo>
                  <a:pt x="2656644" y="803138"/>
                </a:lnTo>
                <a:lnTo>
                  <a:pt x="2828567" y="2099525"/>
                </a:lnTo>
                <a:cubicBezTo>
                  <a:pt x="2888366" y="2544108"/>
                  <a:pt x="3261961" y="2420799"/>
                  <a:pt x="3362812" y="2002360"/>
                </a:cubicBezTo>
                <a:cubicBezTo>
                  <a:pt x="3355320" y="1625023"/>
                  <a:pt x="3366534" y="1729632"/>
                  <a:pt x="3289926" y="1346695"/>
                </a:cubicBezTo>
                <a:lnTo>
                  <a:pt x="3290031" y="1346798"/>
                </a:lnTo>
                <a:cubicBezTo>
                  <a:pt x="3068547" y="637774"/>
                  <a:pt x="2419129" y="439933"/>
                  <a:pt x="1700745" y="575031"/>
                </a:cubicBezTo>
                <a:cubicBezTo>
                  <a:pt x="890947" y="727320"/>
                  <a:pt x="415476" y="1491783"/>
                  <a:pt x="571995" y="2274165"/>
                </a:cubicBezTo>
                <a:cubicBezTo>
                  <a:pt x="728513" y="3056546"/>
                  <a:pt x="1580131" y="3572543"/>
                  <a:pt x="2267548" y="3408286"/>
                </a:cubicBezTo>
                <a:cubicBezTo>
                  <a:pt x="2796517" y="3281890"/>
                  <a:pt x="2641988" y="3320887"/>
                  <a:pt x="3194376" y="3072653"/>
                </a:cubicBezTo>
                <a:cubicBezTo>
                  <a:pt x="3249441" y="3306078"/>
                  <a:pt x="3239115" y="3309742"/>
                  <a:pt x="3268026" y="3509545"/>
                </a:cubicBezTo>
                <a:cubicBezTo>
                  <a:pt x="3021841" y="3717756"/>
                  <a:pt x="2685602" y="3836362"/>
                  <a:pt x="2347298" y="3904041"/>
                </a:cubicBezTo>
                <a:cubicBezTo>
                  <a:pt x="1157336" y="4112956"/>
                  <a:pt x="289475" y="3581660"/>
                  <a:pt x="42617" y="2380068"/>
                </a:cubicBezTo>
                <a:cubicBezTo>
                  <a:pt x="-204242" y="1178477"/>
                  <a:pt x="661862" y="219348"/>
                  <a:pt x="1594841" y="4565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3" name="Rectangle 1">
            <a:extLst>
              <a:ext uri="{FF2B5EF4-FFF2-40B4-BE49-F238E27FC236}">
                <a16:creationId xmlns:a16="http://schemas.microsoft.com/office/drawing/2014/main" id="{E30539CE-C361-424E-8879-22853DE7577F}"/>
              </a:ext>
            </a:extLst>
          </p:cNvPr>
          <p:cNvSpPr>
            <a:spLocks noChangeAspect="1"/>
          </p:cNvSpPr>
          <p:nvPr/>
        </p:nvSpPr>
        <p:spPr>
          <a:xfrm>
            <a:off x="11193168" y="3153405"/>
            <a:ext cx="314168" cy="309525"/>
          </a:xfrm>
          <a:custGeom>
            <a:avLst/>
            <a:gdLst/>
            <a:ahLst/>
            <a:cxnLst/>
            <a:rect l="l" t="t" r="r" b="b"/>
            <a:pathLst>
              <a:path w="3994694" h="3935658">
                <a:moveTo>
                  <a:pt x="3059053" y="3287658"/>
                </a:moveTo>
                <a:lnTo>
                  <a:pt x="3994694" y="3287658"/>
                </a:lnTo>
                <a:lnTo>
                  <a:pt x="3994694" y="3935658"/>
                </a:lnTo>
                <a:lnTo>
                  <a:pt x="3059053" y="3935658"/>
                </a:lnTo>
                <a:close/>
                <a:moveTo>
                  <a:pt x="1259497" y="3287658"/>
                </a:moveTo>
                <a:lnTo>
                  <a:pt x="2915681" y="3287658"/>
                </a:lnTo>
                <a:lnTo>
                  <a:pt x="2915681" y="3935658"/>
                </a:lnTo>
                <a:lnTo>
                  <a:pt x="1259497" y="3935658"/>
                </a:lnTo>
                <a:close/>
                <a:moveTo>
                  <a:pt x="0" y="3287658"/>
                </a:moveTo>
                <a:lnTo>
                  <a:pt x="1116124" y="3287658"/>
                </a:lnTo>
                <a:lnTo>
                  <a:pt x="1116124" y="3935658"/>
                </a:lnTo>
                <a:lnTo>
                  <a:pt x="0" y="3935658"/>
                </a:lnTo>
                <a:close/>
                <a:moveTo>
                  <a:pt x="3886694" y="2470824"/>
                </a:moveTo>
                <a:lnTo>
                  <a:pt x="3994694" y="2470824"/>
                </a:lnTo>
                <a:lnTo>
                  <a:pt x="3994694" y="3118824"/>
                </a:lnTo>
                <a:lnTo>
                  <a:pt x="3886694" y="3118824"/>
                </a:lnTo>
                <a:close/>
                <a:moveTo>
                  <a:pt x="2123068" y="2470824"/>
                </a:moveTo>
                <a:lnTo>
                  <a:pt x="3779252" y="2470824"/>
                </a:lnTo>
                <a:lnTo>
                  <a:pt x="3779252" y="3118824"/>
                </a:lnTo>
                <a:lnTo>
                  <a:pt x="2123068" y="3118824"/>
                </a:lnTo>
                <a:close/>
                <a:moveTo>
                  <a:pt x="359442" y="2470824"/>
                </a:moveTo>
                <a:lnTo>
                  <a:pt x="2015626" y="2470824"/>
                </a:lnTo>
                <a:lnTo>
                  <a:pt x="2015626" y="3118824"/>
                </a:lnTo>
                <a:lnTo>
                  <a:pt x="359442" y="3118824"/>
                </a:lnTo>
                <a:close/>
                <a:moveTo>
                  <a:pt x="0" y="2470824"/>
                </a:moveTo>
                <a:lnTo>
                  <a:pt x="252000" y="2470824"/>
                </a:lnTo>
                <a:lnTo>
                  <a:pt x="252000" y="3118824"/>
                </a:lnTo>
                <a:lnTo>
                  <a:pt x="0" y="3118824"/>
                </a:lnTo>
                <a:close/>
                <a:moveTo>
                  <a:pt x="3059053" y="1635982"/>
                </a:moveTo>
                <a:lnTo>
                  <a:pt x="3994694" y="1635982"/>
                </a:lnTo>
                <a:lnTo>
                  <a:pt x="3994694" y="2283982"/>
                </a:lnTo>
                <a:lnTo>
                  <a:pt x="3059053" y="2283982"/>
                </a:lnTo>
                <a:close/>
                <a:moveTo>
                  <a:pt x="1259496" y="1635982"/>
                </a:moveTo>
                <a:lnTo>
                  <a:pt x="2915680" y="1635982"/>
                </a:lnTo>
                <a:lnTo>
                  <a:pt x="2915680" y="2283982"/>
                </a:lnTo>
                <a:lnTo>
                  <a:pt x="1259496" y="2283982"/>
                </a:lnTo>
                <a:close/>
                <a:moveTo>
                  <a:pt x="0" y="1635982"/>
                </a:moveTo>
                <a:lnTo>
                  <a:pt x="1116124" y="1635982"/>
                </a:lnTo>
                <a:lnTo>
                  <a:pt x="1116124" y="2283982"/>
                </a:lnTo>
                <a:lnTo>
                  <a:pt x="0" y="2283982"/>
                </a:lnTo>
                <a:close/>
                <a:moveTo>
                  <a:pt x="3886694" y="836400"/>
                </a:moveTo>
                <a:lnTo>
                  <a:pt x="3994694" y="836400"/>
                </a:lnTo>
                <a:lnTo>
                  <a:pt x="3994694" y="1484400"/>
                </a:lnTo>
                <a:lnTo>
                  <a:pt x="3886694" y="1484400"/>
                </a:lnTo>
                <a:close/>
                <a:moveTo>
                  <a:pt x="2123068" y="820634"/>
                </a:moveTo>
                <a:lnTo>
                  <a:pt x="3779252" y="820634"/>
                </a:lnTo>
                <a:lnTo>
                  <a:pt x="3779252" y="1468634"/>
                </a:lnTo>
                <a:lnTo>
                  <a:pt x="2123068" y="1468634"/>
                </a:lnTo>
                <a:close/>
                <a:moveTo>
                  <a:pt x="359442" y="820634"/>
                </a:moveTo>
                <a:lnTo>
                  <a:pt x="2015626" y="820634"/>
                </a:lnTo>
                <a:lnTo>
                  <a:pt x="2015626" y="1468634"/>
                </a:lnTo>
                <a:lnTo>
                  <a:pt x="359442" y="1468634"/>
                </a:lnTo>
                <a:close/>
                <a:moveTo>
                  <a:pt x="0" y="820634"/>
                </a:moveTo>
                <a:lnTo>
                  <a:pt x="252000" y="820634"/>
                </a:lnTo>
                <a:lnTo>
                  <a:pt x="252000" y="1468634"/>
                </a:lnTo>
                <a:lnTo>
                  <a:pt x="0" y="1468634"/>
                </a:lnTo>
                <a:close/>
                <a:moveTo>
                  <a:pt x="3059053" y="0"/>
                </a:moveTo>
                <a:lnTo>
                  <a:pt x="3994694" y="0"/>
                </a:lnTo>
                <a:lnTo>
                  <a:pt x="3994694" y="648000"/>
                </a:lnTo>
                <a:lnTo>
                  <a:pt x="3059053" y="648000"/>
                </a:lnTo>
                <a:close/>
                <a:moveTo>
                  <a:pt x="1259496" y="0"/>
                </a:moveTo>
                <a:lnTo>
                  <a:pt x="2915680" y="0"/>
                </a:lnTo>
                <a:lnTo>
                  <a:pt x="2915680" y="648000"/>
                </a:lnTo>
                <a:lnTo>
                  <a:pt x="1259496" y="648000"/>
                </a:lnTo>
                <a:close/>
                <a:moveTo>
                  <a:pt x="0" y="0"/>
                </a:moveTo>
                <a:lnTo>
                  <a:pt x="1116124" y="0"/>
                </a:lnTo>
                <a:lnTo>
                  <a:pt x="1116124" y="648000"/>
                </a:lnTo>
                <a:lnTo>
                  <a:pt x="0" y="64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4" name="Freeform 14">
            <a:extLst>
              <a:ext uri="{FF2B5EF4-FFF2-40B4-BE49-F238E27FC236}">
                <a16:creationId xmlns:a16="http://schemas.microsoft.com/office/drawing/2014/main" id="{D736FAE8-C845-4FF2-96CF-6C3BD80A070B}"/>
              </a:ext>
            </a:extLst>
          </p:cNvPr>
          <p:cNvSpPr>
            <a:spLocks noChangeAspect="1"/>
          </p:cNvSpPr>
          <p:nvPr/>
        </p:nvSpPr>
        <p:spPr>
          <a:xfrm>
            <a:off x="7315097" y="3595408"/>
            <a:ext cx="293069" cy="333882"/>
          </a:xfrm>
          <a:custGeom>
            <a:avLst/>
            <a:gdLst/>
            <a:ahLst/>
            <a:cxnLst/>
            <a:rect l="l" t="t" r="r" b="b"/>
            <a:pathLst>
              <a:path w="3456727" h="3938119">
                <a:moveTo>
                  <a:pt x="1728364" y="1961325"/>
                </a:moveTo>
                <a:cubicBezTo>
                  <a:pt x="1726089" y="2407152"/>
                  <a:pt x="1737463" y="2812034"/>
                  <a:pt x="1735188" y="3257861"/>
                </a:cubicBezTo>
                <a:cubicBezTo>
                  <a:pt x="2394830" y="3057694"/>
                  <a:pt x="2610919" y="2352560"/>
                  <a:pt x="2765594" y="1981796"/>
                </a:cubicBezTo>
                <a:close/>
                <a:moveTo>
                  <a:pt x="1728362" y="682044"/>
                </a:moveTo>
                <a:cubicBezTo>
                  <a:pt x="1355324" y="868563"/>
                  <a:pt x="1166530" y="952725"/>
                  <a:pt x="609247" y="1002767"/>
                </a:cubicBezTo>
                <a:cubicBezTo>
                  <a:pt x="606972" y="1330312"/>
                  <a:pt x="631992" y="1623739"/>
                  <a:pt x="704780" y="1964933"/>
                </a:cubicBezTo>
                <a:lnTo>
                  <a:pt x="1728363" y="1971757"/>
                </a:lnTo>
                <a:cubicBezTo>
                  <a:pt x="1728363" y="1541853"/>
                  <a:pt x="1728362" y="1111948"/>
                  <a:pt x="1728362" y="682044"/>
                </a:cubicBezTo>
                <a:close/>
                <a:moveTo>
                  <a:pt x="1723409" y="487996"/>
                </a:moveTo>
                <a:cubicBezTo>
                  <a:pt x="1725062" y="488690"/>
                  <a:pt x="1726712" y="489384"/>
                  <a:pt x="1728363" y="490064"/>
                </a:cubicBezTo>
                <a:cubicBezTo>
                  <a:pt x="1730015" y="489384"/>
                  <a:pt x="1731666" y="488690"/>
                  <a:pt x="1733319" y="487996"/>
                </a:cubicBezTo>
                <a:lnTo>
                  <a:pt x="1733319" y="492131"/>
                </a:lnTo>
                <a:cubicBezTo>
                  <a:pt x="2179467" y="679460"/>
                  <a:pt x="2405896" y="769409"/>
                  <a:pt x="2817789" y="813808"/>
                </a:cubicBezTo>
                <a:cubicBezTo>
                  <a:pt x="2971516" y="823489"/>
                  <a:pt x="3036247" y="875307"/>
                  <a:pt x="3033236" y="1061333"/>
                </a:cubicBezTo>
                <a:cubicBezTo>
                  <a:pt x="3015439" y="2441328"/>
                  <a:pt x="2363638" y="3359629"/>
                  <a:pt x="1733319" y="3448048"/>
                </a:cubicBezTo>
                <a:lnTo>
                  <a:pt x="1733319" y="3450123"/>
                </a:lnTo>
                <a:lnTo>
                  <a:pt x="1728363" y="3449086"/>
                </a:lnTo>
                <a:lnTo>
                  <a:pt x="1723409" y="3450123"/>
                </a:lnTo>
                <a:lnTo>
                  <a:pt x="1723409" y="3448048"/>
                </a:lnTo>
                <a:cubicBezTo>
                  <a:pt x="1093089" y="3359629"/>
                  <a:pt x="441289" y="2441328"/>
                  <a:pt x="423491" y="1061333"/>
                </a:cubicBezTo>
                <a:cubicBezTo>
                  <a:pt x="420479" y="875307"/>
                  <a:pt x="485211" y="823489"/>
                  <a:pt x="638937" y="813808"/>
                </a:cubicBezTo>
                <a:cubicBezTo>
                  <a:pt x="1050832" y="769409"/>
                  <a:pt x="1277261" y="679460"/>
                  <a:pt x="1723409" y="492131"/>
                </a:cubicBezTo>
                <a:close/>
                <a:moveTo>
                  <a:pt x="1722802" y="306889"/>
                </a:moveTo>
                <a:lnTo>
                  <a:pt x="1722802" y="311530"/>
                </a:lnTo>
                <a:cubicBezTo>
                  <a:pt x="1222099" y="521767"/>
                  <a:pt x="967982" y="622713"/>
                  <a:pt x="505720" y="672542"/>
                </a:cubicBezTo>
                <a:cubicBezTo>
                  <a:pt x="333196" y="683408"/>
                  <a:pt x="260550" y="741561"/>
                  <a:pt x="263929" y="950334"/>
                </a:cubicBezTo>
                <a:cubicBezTo>
                  <a:pt x="283902" y="2499079"/>
                  <a:pt x="1015407" y="3529669"/>
                  <a:pt x="1722802" y="3628902"/>
                </a:cubicBezTo>
                <a:lnTo>
                  <a:pt x="1722802" y="3631230"/>
                </a:lnTo>
                <a:lnTo>
                  <a:pt x="1728365" y="3630065"/>
                </a:lnTo>
                <a:lnTo>
                  <a:pt x="1733925" y="3631230"/>
                </a:lnTo>
                <a:lnTo>
                  <a:pt x="1733925" y="3628902"/>
                </a:lnTo>
                <a:cubicBezTo>
                  <a:pt x="2441322" y="3529669"/>
                  <a:pt x="3172826" y="2499079"/>
                  <a:pt x="3192800" y="950334"/>
                </a:cubicBezTo>
                <a:cubicBezTo>
                  <a:pt x="3196179" y="741561"/>
                  <a:pt x="3123532" y="683408"/>
                  <a:pt x="2951007" y="672542"/>
                </a:cubicBezTo>
                <a:cubicBezTo>
                  <a:pt x="2488747" y="622713"/>
                  <a:pt x="2234630" y="521767"/>
                  <a:pt x="1733925" y="311530"/>
                </a:cubicBezTo>
                <a:lnTo>
                  <a:pt x="1733925" y="306889"/>
                </a:lnTo>
                <a:cubicBezTo>
                  <a:pt x="1732071" y="307669"/>
                  <a:pt x="1730218" y="308445"/>
                  <a:pt x="1728365" y="309209"/>
                </a:cubicBezTo>
                <a:cubicBezTo>
                  <a:pt x="1726510" y="308445"/>
                  <a:pt x="1724659" y="307669"/>
                  <a:pt x="1722802" y="306889"/>
                </a:cubicBezTo>
                <a:close/>
                <a:moveTo>
                  <a:pt x="1721800" y="0"/>
                </a:moveTo>
                <a:cubicBezTo>
                  <a:pt x="1723991" y="923"/>
                  <a:pt x="1726176" y="1844"/>
                  <a:pt x="1728363" y="2749"/>
                </a:cubicBezTo>
                <a:cubicBezTo>
                  <a:pt x="1730551" y="1844"/>
                  <a:pt x="1732737" y="923"/>
                  <a:pt x="1734926" y="0"/>
                </a:cubicBezTo>
                <a:lnTo>
                  <a:pt x="1734926" y="5497"/>
                </a:lnTo>
                <a:cubicBezTo>
                  <a:pt x="2325825" y="254550"/>
                  <a:pt x="2625718" y="374136"/>
                  <a:pt x="3171248" y="433164"/>
                </a:cubicBezTo>
                <a:cubicBezTo>
                  <a:pt x="3374850" y="446035"/>
                  <a:pt x="3460584" y="514926"/>
                  <a:pt x="3456595" y="762245"/>
                </a:cubicBezTo>
                <a:cubicBezTo>
                  <a:pt x="3433024" y="2596936"/>
                  <a:pt x="2569749" y="3817807"/>
                  <a:pt x="1734926" y="3935360"/>
                </a:cubicBezTo>
                <a:lnTo>
                  <a:pt x="1734926" y="3938119"/>
                </a:lnTo>
                <a:lnTo>
                  <a:pt x="1728363" y="3936740"/>
                </a:lnTo>
                <a:lnTo>
                  <a:pt x="1721800" y="3938119"/>
                </a:lnTo>
                <a:lnTo>
                  <a:pt x="1721800" y="3935360"/>
                </a:lnTo>
                <a:cubicBezTo>
                  <a:pt x="886977" y="3817807"/>
                  <a:pt x="23703" y="2596936"/>
                  <a:pt x="132" y="762245"/>
                </a:cubicBezTo>
                <a:cubicBezTo>
                  <a:pt x="-3858" y="514926"/>
                  <a:pt x="81876" y="446035"/>
                  <a:pt x="285478" y="433164"/>
                </a:cubicBezTo>
                <a:cubicBezTo>
                  <a:pt x="831010" y="374136"/>
                  <a:pt x="1130903" y="254550"/>
                  <a:pt x="1721800" y="549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5" name="Rounded Rectangle 4">
            <a:extLst>
              <a:ext uri="{FF2B5EF4-FFF2-40B4-BE49-F238E27FC236}">
                <a16:creationId xmlns:a16="http://schemas.microsoft.com/office/drawing/2014/main" id="{B301DDEA-F9A0-4B0E-869F-23C4B620A5C3}"/>
              </a:ext>
            </a:extLst>
          </p:cNvPr>
          <p:cNvSpPr>
            <a:spLocks noChangeAspect="1"/>
          </p:cNvSpPr>
          <p:nvPr/>
        </p:nvSpPr>
        <p:spPr>
          <a:xfrm>
            <a:off x="9388304" y="3644413"/>
            <a:ext cx="333919" cy="333882"/>
          </a:xfrm>
          <a:custGeom>
            <a:avLst/>
            <a:gdLst/>
            <a:ahLst/>
            <a:cxnLst/>
            <a:rect l="l" t="t" r="r" b="b"/>
            <a:pathLst>
              <a:path w="3960440" h="3960000">
                <a:moveTo>
                  <a:pt x="985442" y="1197582"/>
                </a:moveTo>
                <a:cubicBezTo>
                  <a:pt x="764609" y="1197582"/>
                  <a:pt x="585589" y="1376602"/>
                  <a:pt x="585589" y="1597435"/>
                </a:cubicBezTo>
                <a:lnTo>
                  <a:pt x="585589" y="2453913"/>
                </a:lnTo>
                <a:cubicBezTo>
                  <a:pt x="585589" y="2674746"/>
                  <a:pt x="764609" y="2853766"/>
                  <a:pt x="985442" y="2853766"/>
                </a:cubicBezTo>
                <a:lnTo>
                  <a:pt x="2273968" y="2853766"/>
                </a:lnTo>
                <a:cubicBezTo>
                  <a:pt x="2494801" y="2853766"/>
                  <a:pt x="2673821" y="2674746"/>
                  <a:pt x="2673821" y="2453913"/>
                </a:cubicBezTo>
                <a:lnTo>
                  <a:pt x="2673821" y="2353524"/>
                </a:lnTo>
                <a:lnTo>
                  <a:pt x="3281897" y="2810341"/>
                </a:lnTo>
                <a:lnTo>
                  <a:pt x="3281897" y="1241009"/>
                </a:lnTo>
                <a:lnTo>
                  <a:pt x="2673821" y="1697826"/>
                </a:lnTo>
                <a:lnTo>
                  <a:pt x="2673821" y="1597435"/>
                </a:lnTo>
                <a:cubicBezTo>
                  <a:pt x="2673821" y="1376602"/>
                  <a:pt x="2494801" y="1197582"/>
                  <a:pt x="2273968" y="1197582"/>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6" name="Rounded Rectangle 9">
            <a:extLst>
              <a:ext uri="{FF2B5EF4-FFF2-40B4-BE49-F238E27FC236}">
                <a16:creationId xmlns:a16="http://schemas.microsoft.com/office/drawing/2014/main" id="{5978452C-3670-42F5-A572-D8E2B3FA95D5}"/>
              </a:ext>
            </a:extLst>
          </p:cNvPr>
          <p:cNvSpPr>
            <a:spLocks/>
          </p:cNvSpPr>
          <p:nvPr/>
        </p:nvSpPr>
        <p:spPr>
          <a:xfrm>
            <a:off x="7848475" y="3430845"/>
            <a:ext cx="333882" cy="333882"/>
          </a:xfrm>
          <a:custGeom>
            <a:avLst/>
            <a:gdLst/>
            <a:ahLst/>
            <a:cxnLst/>
            <a:rect l="l" t="t" r="r" b="b"/>
            <a:pathLst>
              <a:path w="3960440" h="3960000">
                <a:moveTo>
                  <a:pt x="1588743" y="1414211"/>
                </a:moveTo>
                <a:cubicBezTo>
                  <a:pt x="1540407" y="1411706"/>
                  <a:pt x="1506842" y="1440258"/>
                  <a:pt x="1506842" y="1478573"/>
                </a:cubicBezTo>
                <a:lnTo>
                  <a:pt x="1506842" y="2462752"/>
                </a:lnTo>
                <a:cubicBezTo>
                  <a:pt x="1506842" y="2484086"/>
                  <a:pt x="1516471" y="2503171"/>
                  <a:pt x="1532201" y="2515206"/>
                </a:cubicBezTo>
                <a:cubicBezTo>
                  <a:pt x="1552351" y="2541621"/>
                  <a:pt x="1589483" y="2548946"/>
                  <a:pt x="1619199" y="2531790"/>
                </a:cubicBezTo>
                <a:lnTo>
                  <a:pt x="2471524" y="2039700"/>
                </a:lnTo>
                <a:cubicBezTo>
                  <a:pt x="2509339" y="2017643"/>
                  <a:pt x="2509577" y="1945490"/>
                  <a:pt x="2464719" y="1913406"/>
                </a:cubicBezTo>
                <a:cubicBezTo>
                  <a:pt x="2315501" y="1808322"/>
                  <a:pt x="1748389" y="1486683"/>
                  <a:pt x="1588743" y="1414211"/>
                </a:cubicBezTo>
                <a:close/>
                <a:moveTo>
                  <a:pt x="1982320" y="904379"/>
                </a:moveTo>
                <a:cubicBezTo>
                  <a:pt x="2575020" y="904379"/>
                  <a:pt x="3055498" y="1384857"/>
                  <a:pt x="3055498" y="1977557"/>
                </a:cubicBezTo>
                <a:cubicBezTo>
                  <a:pt x="3055498" y="2570257"/>
                  <a:pt x="2575020" y="3050735"/>
                  <a:pt x="1982320" y="3050735"/>
                </a:cubicBezTo>
                <a:cubicBezTo>
                  <a:pt x="1389620" y="3050735"/>
                  <a:pt x="909142" y="2570257"/>
                  <a:pt x="909142" y="1977557"/>
                </a:cubicBezTo>
                <a:cubicBezTo>
                  <a:pt x="909142" y="1384857"/>
                  <a:pt x="1389620" y="904379"/>
                  <a:pt x="1982320" y="904379"/>
                </a:cubicBezTo>
                <a:close/>
                <a:moveTo>
                  <a:pt x="1982320" y="537397"/>
                </a:moveTo>
                <a:cubicBezTo>
                  <a:pt x="1186942" y="537397"/>
                  <a:pt x="542160" y="1182179"/>
                  <a:pt x="542160" y="1977557"/>
                </a:cubicBezTo>
                <a:cubicBezTo>
                  <a:pt x="542160" y="2772935"/>
                  <a:pt x="1186942" y="3417717"/>
                  <a:pt x="1982320" y="3417717"/>
                </a:cubicBezTo>
                <a:cubicBezTo>
                  <a:pt x="2777698" y="3417717"/>
                  <a:pt x="3422480" y="2772935"/>
                  <a:pt x="3422480" y="1977557"/>
                </a:cubicBezTo>
                <a:cubicBezTo>
                  <a:pt x="3422480" y="1182179"/>
                  <a:pt x="2777698" y="537397"/>
                  <a:pt x="1982320" y="537397"/>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7" name="Rounded Rectangle 7">
            <a:extLst>
              <a:ext uri="{FF2B5EF4-FFF2-40B4-BE49-F238E27FC236}">
                <a16:creationId xmlns:a16="http://schemas.microsoft.com/office/drawing/2014/main" id="{423D73B9-5C11-4264-8CDF-9E1388A0D840}"/>
              </a:ext>
            </a:extLst>
          </p:cNvPr>
          <p:cNvSpPr>
            <a:spLocks noChangeAspect="1"/>
          </p:cNvSpPr>
          <p:nvPr/>
        </p:nvSpPr>
        <p:spPr>
          <a:xfrm>
            <a:off x="9824351" y="3431598"/>
            <a:ext cx="333919" cy="333882"/>
          </a:xfrm>
          <a:custGeom>
            <a:avLst/>
            <a:gdLst/>
            <a:ahLst/>
            <a:cxnLst/>
            <a:rect l="l" t="t" r="r" b="b"/>
            <a:pathLst>
              <a:path w="3960440" h="3960000">
                <a:moveTo>
                  <a:pt x="2764687" y="782779"/>
                </a:moveTo>
                <a:cubicBezTo>
                  <a:pt x="2512183" y="782779"/>
                  <a:pt x="2307488" y="987475"/>
                  <a:pt x="2307487" y="1239980"/>
                </a:cubicBezTo>
                <a:cubicBezTo>
                  <a:pt x="2307487" y="1241985"/>
                  <a:pt x="2307500" y="1243987"/>
                  <a:pt x="2308092" y="1245978"/>
                </a:cubicBezTo>
                <a:lnTo>
                  <a:pt x="1570677" y="1632536"/>
                </a:lnTo>
                <a:cubicBezTo>
                  <a:pt x="1488749" y="1552118"/>
                  <a:pt x="1376387" y="1502860"/>
                  <a:pt x="1252520" y="1502859"/>
                </a:cubicBezTo>
                <a:cubicBezTo>
                  <a:pt x="1000014" y="1502859"/>
                  <a:pt x="795319" y="1707555"/>
                  <a:pt x="795319" y="1960060"/>
                </a:cubicBezTo>
                <a:cubicBezTo>
                  <a:pt x="795319" y="2212565"/>
                  <a:pt x="1000014" y="2417260"/>
                  <a:pt x="1252520" y="2417260"/>
                </a:cubicBezTo>
                <a:cubicBezTo>
                  <a:pt x="1361432" y="2417260"/>
                  <a:pt x="1461449" y="2379178"/>
                  <a:pt x="1538674" y="2313987"/>
                </a:cubicBezTo>
                <a:lnTo>
                  <a:pt x="2308734" y="2717656"/>
                </a:lnTo>
                <a:cubicBezTo>
                  <a:pt x="2314220" y="2964461"/>
                  <a:pt x="2516327" y="3162492"/>
                  <a:pt x="2764688" y="3162492"/>
                </a:cubicBezTo>
                <a:cubicBezTo>
                  <a:pt x="3017192" y="3162492"/>
                  <a:pt x="3221888" y="2957797"/>
                  <a:pt x="3221887" y="2705292"/>
                </a:cubicBezTo>
                <a:cubicBezTo>
                  <a:pt x="3221887" y="2452786"/>
                  <a:pt x="3017192" y="2248092"/>
                  <a:pt x="2764688" y="2248092"/>
                </a:cubicBezTo>
                <a:cubicBezTo>
                  <a:pt x="2638870" y="2248092"/>
                  <a:pt x="2524924" y="2298913"/>
                  <a:pt x="2442337" y="2381228"/>
                </a:cubicBezTo>
                <a:lnTo>
                  <a:pt x="1706164" y="1995322"/>
                </a:lnTo>
                <a:lnTo>
                  <a:pt x="1709074" y="1966451"/>
                </a:lnTo>
                <a:lnTo>
                  <a:pt x="2455698" y="1575067"/>
                </a:lnTo>
                <a:cubicBezTo>
                  <a:pt x="2536225" y="1651261"/>
                  <a:pt x="2645094" y="1697180"/>
                  <a:pt x="2764687" y="1697179"/>
                </a:cubicBezTo>
                <a:cubicBezTo>
                  <a:pt x="3017193" y="1697180"/>
                  <a:pt x="3221887" y="1492485"/>
                  <a:pt x="3221888" y="1239980"/>
                </a:cubicBezTo>
                <a:cubicBezTo>
                  <a:pt x="3221887" y="987475"/>
                  <a:pt x="3017193" y="782779"/>
                  <a:pt x="2764687" y="782779"/>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8" name="Rounded Rectangle 1">
            <a:extLst>
              <a:ext uri="{FF2B5EF4-FFF2-40B4-BE49-F238E27FC236}">
                <a16:creationId xmlns:a16="http://schemas.microsoft.com/office/drawing/2014/main" id="{A967ED42-666B-4A8F-874C-696A3453AE78}"/>
              </a:ext>
            </a:extLst>
          </p:cNvPr>
          <p:cNvSpPr/>
          <p:nvPr/>
        </p:nvSpPr>
        <p:spPr>
          <a:xfrm rot="2648398">
            <a:off x="8418853" y="3736045"/>
            <a:ext cx="152994" cy="391286"/>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99" name="Freeform 20">
            <a:extLst>
              <a:ext uri="{FF2B5EF4-FFF2-40B4-BE49-F238E27FC236}">
                <a16:creationId xmlns:a16="http://schemas.microsoft.com/office/drawing/2014/main" id="{E7EA4D8C-1255-4667-8798-A68E8BC1DADC}"/>
              </a:ext>
            </a:extLst>
          </p:cNvPr>
          <p:cNvSpPr/>
          <p:nvPr/>
        </p:nvSpPr>
        <p:spPr>
          <a:xfrm flipH="1">
            <a:off x="10895166" y="4140438"/>
            <a:ext cx="333882" cy="321039"/>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0" name="Donut 6">
            <a:extLst>
              <a:ext uri="{FF2B5EF4-FFF2-40B4-BE49-F238E27FC236}">
                <a16:creationId xmlns:a16="http://schemas.microsoft.com/office/drawing/2014/main" id="{A295AF4B-FA2A-49D0-AF11-7B95EE29E5B4}"/>
              </a:ext>
            </a:extLst>
          </p:cNvPr>
          <p:cNvSpPr>
            <a:spLocks noChangeAspect="1"/>
          </p:cNvSpPr>
          <p:nvPr/>
        </p:nvSpPr>
        <p:spPr>
          <a:xfrm>
            <a:off x="9915340" y="4212639"/>
            <a:ext cx="333882" cy="333882"/>
          </a:xfrm>
          <a:custGeom>
            <a:avLst/>
            <a:gdLst/>
            <a:ahLst/>
            <a:cxnLst/>
            <a:rect l="l" t="t" r="r" b="b"/>
            <a:pathLst>
              <a:path w="3960000" h="3960000">
                <a:moveTo>
                  <a:pt x="1980000" y="1260000"/>
                </a:moveTo>
                <a:cubicBezTo>
                  <a:pt x="2377645" y="1260000"/>
                  <a:pt x="2700000" y="1582355"/>
                  <a:pt x="2700000" y="1980000"/>
                </a:cubicBezTo>
                <a:cubicBezTo>
                  <a:pt x="2700000" y="2377645"/>
                  <a:pt x="2377645" y="2700000"/>
                  <a:pt x="1980000" y="2700000"/>
                </a:cubicBezTo>
                <a:cubicBezTo>
                  <a:pt x="1582355" y="2700000"/>
                  <a:pt x="1260000" y="2377645"/>
                  <a:pt x="1260000" y="1980000"/>
                </a:cubicBezTo>
                <a:cubicBezTo>
                  <a:pt x="1260000" y="1582355"/>
                  <a:pt x="1582355" y="1260000"/>
                  <a:pt x="1980000" y="1260000"/>
                </a:cubicBezTo>
                <a:close/>
                <a:moveTo>
                  <a:pt x="2490424" y="1258488"/>
                </a:moveTo>
                <a:lnTo>
                  <a:pt x="3822407" y="1258488"/>
                </a:lnTo>
                <a:cubicBezTo>
                  <a:pt x="3911854" y="1481555"/>
                  <a:pt x="3960000" y="1725155"/>
                  <a:pt x="3960000" y="1980000"/>
                </a:cubicBezTo>
                <a:cubicBezTo>
                  <a:pt x="3960000" y="3073524"/>
                  <a:pt x="3073524" y="3960000"/>
                  <a:pt x="1980000" y="3960000"/>
                </a:cubicBezTo>
                <a:lnTo>
                  <a:pt x="1852759" y="3953575"/>
                </a:lnTo>
                <a:lnTo>
                  <a:pt x="2729076" y="2455486"/>
                </a:lnTo>
                <a:lnTo>
                  <a:pt x="2726868" y="2454194"/>
                </a:lnTo>
                <a:cubicBezTo>
                  <a:pt x="2814857" y="2317465"/>
                  <a:pt x="2865416" y="2154637"/>
                  <a:pt x="2865416" y="1980000"/>
                </a:cubicBezTo>
                <a:cubicBezTo>
                  <a:pt x="2865416" y="1681504"/>
                  <a:pt x="2717708" y="1417508"/>
                  <a:pt x="2490424" y="1258488"/>
                </a:cubicBezTo>
                <a:close/>
                <a:moveTo>
                  <a:pt x="334727" y="878603"/>
                </a:moveTo>
                <a:lnTo>
                  <a:pt x="1154753" y="2298930"/>
                </a:lnTo>
                <a:cubicBezTo>
                  <a:pt x="1281989" y="2630497"/>
                  <a:pt x="1603560" y="2865416"/>
                  <a:pt x="1980000" y="2865416"/>
                </a:cubicBezTo>
                <a:cubicBezTo>
                  <a:pt x="2123408" y="2865416"/>
                  <a:pt x="2258854" y="2831322"/>
                  <a:pt x="2378271" y="2770003"/>
                </a:cubicBezTo>
                <a:lnTo>
                  <a:pt x="1695481" y="3937251"/>
                </a:lnTo>
                <a:cubicBezTo>
                  <a:pt x="736579" y="3801546"/>
                  <a:pt x="0" y="2976792"/>
                  <a:pt x="0" y="1980000"/>
                </a:cubicBezTo>
                <a:cubicBezTo>
                  <a:pt x="0" y="1572291"/>
                  <a:pt x="123228" y="1193364"/>
                  <a:pt x="334727" y="878603"/>
                </a:cubicBezTo>
                <a:close/>
                <a:moveTo>
                  <a:pt x="1980000" y="0"/>
                </a:moveTo>
                <a:cubicBezTo>
                  <a:pt x="2762762" y="0"/>
                  <a:pt x="3439434" y="454224"/>
                  <a:pt x="3758731" y="1114488"/>
                </a:cubicBezTo>
                <a:lnTo>
                  <a:pt x="2165892" y="1114488"/>
                </a:lnTo>
                <a:cubicBezTo>
                  <a:pt x="2106002" y="1101330"/>
                  <a:pt x="2043789" y="1094584"/>
                  <a:pt x="1980000" y="1094584"/>
                </a:cubicBezTo>
                <a:cubicBezTo>
                  <a:pt x="1916211" y="1094584"/>
                  <a:pt x="1853998" y="1101330"/>
                  <a:pt x="1794108" y="1114488"/>
                </a:cubicBezTo>
                <a:lnTo>
                  <a:pt x="1774506" y="1114488"/>
                </a:lnTo>
                <a:lnTo>
                  <a:pt x="1774506" y="1119528"/>
                </a:lnTo>
                <a:cubicBezTo>
                  <a:pt x="1405645" y="1206316"/>
                  <a:pt x="1126346" y="1524537"/>
                  <a:pt x="1097987" y="1912608"/>
                </a:cubicBezTo>
                <a:lnTo>
                  <a:pt x="428214" y="752526"/>
                </a:lnTo>
                <a:cubicBezTo>
                  <a:pt x="789694" y="293724"/>
                  <a:pt x="1350545" y="0"/>
                  <a:pt x="198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1" name="Freeform 22">
            <a:extLst>
              <a:ext uri="{FF2B5EF4-FFF2-40B4-BE49-F238E27FC236}">
                <a16:creationId xmlns:a16="http://schemas.microsoft.com/office/drawing/2014/main" id="{0FD9888F-E0BC-48D7-B9FC-9C2C8B324453}"/>
              </a:ext>
            </a:extLst>
          </p:cNvPr>
          <p:cNvSpPr>
            <a:spLocks noChangeAspect="1"/>
          </p:cNvSpPr>
          <p:nvPr/>
        </p:nvSpPr>
        <p:spPr>
          <a:xfrm rot="8580000">
            <a:off x="8854245" y="4188670"/>
            <a:ext cx="334774" cy="333882"/>
          </a:xfrm>
          <a:custGeom>
            <a:avLst/>
            <a:gdLst/>
            <a:ahLst/>
            <a:cxnLst/>
            <a:rect l="l" t="t" r="r" b="b"/>
            <a:pathLst>
              <a:path w="3872365" h="3862045">
                <a:moveTo>
                  <a:pt x="1786489" y="808318"/>
                </a:moveTo>
                <a:cubicBezTo>
                  <a:pt x="1525809" y="610106"/>
                  <a:pt x="1257124" y="397966"/>
                  <a:pt x="1040385" y="230829"/>
                </a:cubicBezTo>
                <a:cubicBezTo>
                  <a:pt x="1905215" y="-194386"/>
                  <a:pt x="2650439" y="24572"/>
                  <a:pt x="3162062" y="429660"/>
                </a:cubicBezTo>
                <a:cubicBezTo>
                  <a:pt x="3007351" y="875340"/>
                  <a:pt x="2905932" y="1443216"/>
                  <a:pt x="2745609" y="1410478"/>
                </a:cubicBezTo>
                <a:cubicBezTo>
                  <a:pt x="2633182" y="1430335"/>
                  <a:pt x="2220955" y="1138671"/>
                  <a:pt x="1786489" y="808318"/>
                </a:cubicBezTo>
                <a:close/>
                <a:moveTo>
                  <a:pt x="2701004" y="2590217"/>
                </a:moveTo>
                <a:cubicBezTo>
                  <a:pt x="2682933" y="2576481"/>
                  <a:pt x="2672282" y="2559744"/>
                  <a:pt x="2670336" y="2539383"/>
                </a:cubicBezTo>
                <a:cubicBezTo>
                  <a:pt x="2587360" y="2376647"/>
                  <a:pt x="3042640" y="1246798"/>
                  <a:pt x="3299881" y="563773"/>
                </a:cubicBezTo>
                <a:cubicBezTo>
                  <a:pt x="3959368" y="1266493"/>
                  <a:pt x="3967860" y="2043171"/>
                  <a:pt x="3730056" y="2650875"/>
                </a:cubicBezTo>
                <a:cubicBezTo>
                  <a:pt x="3317547" y="2635434"/>
                  <a:pt x="2827499" y="2686366"/>
                  <a:pt x="2701004" y="2590217"/>
                </a:cubicBezTo>
                <a:close/>
                <a:moveTo>
                  <a:pt x="19691" y="2248546"/>
                </a:moveTo>
                <a:cubicBezTo>
                  <a:pt x="-100797" y="1292396"/>
                  <a:pt x="348853" y="659059"/>
                  <a:pt x="898439" y="307194"/>
                </a:cubicBezTo>
                <a:cubicBezTo>
                  <a:pt x="1269469" y="598575"/>
                  <a:pt x="1773388" y="879352"/>
                  <a:pt x="1690237" y="1020281"/>
                </a:cubicBezTo>
                <a:cubicBezTo>
                  <a:pt x="1661713" y="1200709"/>
                  <a:pt x="629275" y="1847170"/>
                  <a:pt x="19691" y="2248546"/>
                </a:cubicBezTo>
                <a:close/>
                <a:moveTo>
                  <a:pt x="1805382" y="3858278"/>
                </a:moveTo>
                <a:cubicBezTo>
                  <a:pt x="1676483" y="3404460"/>
                  <a:pt x="1433840" y="2881111"/>
                  <a:pt x="1583946" y="2815971"/>
                </a:cubicBezTo>
                <a:cubicBezTo>
                  <a:pt x="1713076" y="2686769"/>
                  <a:pt x="2928316" y="2770622"/>
                  <a:pt x="3657403" y="2804207"/>
                </a:cubicBezTo>
                <a:cubicBezTo>
                  <a:pt x="3192869" y="3648569"/>
                  <a:pt x="2456828" y="3896652"/>
                  <a:pt x="1805382" y="3858278"/>
                </a:cubicBezTo>
                <a:close/>
                <a:moveTo>
                  <a:pt x="762284" y="3480575"/>
                </a:moveTo>
                <a:cubicBezTo>
                  <a:pt x="380940" y="3198297"/>
                  <a:pt x="161300" y="2806810"/>
                  <a:pt x="58293" y="2412172"/>
                </a:cubicBezTo>
                <a:cubicBezTo>
                  <a:pt x="450067" y="2149344"/>
                  <a:pt x="872820" y="1756853"/>
                  <a:pt x="981158" y="1879484"/>
                </a:cubicBezTo>
                <a:cubicBezTo>
                  <a:pt x="1143940" y="1962367"/>
                  <a:pt x="1439720" y="3144041"/>
                  <a:pt x="1633080" y="3847823"/>
                </a:cubicBezTo>
                <a:cubicBezTo>
                  <a:pt x="1278110" y="3779994"/>
                  <a:pt x="991090" y="3649942"/>
                  <a:pt x="762284" y="3480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2" name="Oval 10">
            <a:extLst>
              <a:ext uri="{FF2B5EF4-FFF2-40B4-BE49-F238E27FC236}">
                <a16:creationId xmlns:a16="http://schemas.microsoft.com/office/drawing/2014/main" id="{BFBFCD1D-38FD-4367-BAAA-40A383CCE5F9}"/>
              </a:ext>
            </a:extLst>
          </p:cNvPr>
          <p:cNvSpPr/>
          <p:nvPr/>
        </p:nvSpPr>
        <p:spPr>
          <a:xfrm>
            <a:off x="10946267" y="2817827"/>
            <a:ext cx="274046" cy="272660"/>
          </a:xfrm>
          <a:custGeom>
            <a:avLst/>
            <a:gdLst/>
            <a:ahLst/>
            <a:cxnLst/>
            <a:rect l="l" t="t" r="r" b="b"/>
            <a:pathLst>
              <a:path w="2956013" h="2941055">
                <a:moveTo>
                  <a:pt x="2169165" y="2259549"/>
                </a:moveTo>
                <a:cubicBezTo>
                  <a:pt x="2305163" y="2320579"/>
                  <a:pt x="2430502" y="2400997"/>
                  <a:pt x="2542352" y="2496872"/>
                </a:cubicBezTo>
                <a:cubicBezTo>
                  <a:pt x="2303978" y="2744099"/>
                  <a:pt x="1979593" y="2907447"/>
                  <a:pt x="1617206" y="2939204"/>
                </a:cubicBezTo>
                <a:lnTo>
                  <a:pt x="1588575" y="2925411"/>
                </a:lnTo>
                <a:cubicBezTo>
                  <a:pt x="1835671" y="2758142"/>
                  <a:pt x="2037335" y="2529257"/>
                  <a:pt x="2169165" y="2259549"/>
                </a:cubicBezTo>
                <a:close/>
                <a:moveTo>
                  <a:pt x="797309" y="2254509"/>
                </a:moveTo>
                <a:cubicBezTo>
                  <a:pt x="928512" y="2525684"/>
                  <a:pt x="1129977" y="2756161"/>
                  <a:pt x="1376879" y="2925229"/>
                </a:cubicBezTo>
                <a:cubicBezTo>
                  <a:pt x="1367940" y="2931748"/>
                  <a:pt x="1358086" y="2936536"/>
                  <a:pt x="1348086" y="2941055"/>
                </a:cubicBezTo>
                <a:cubicBezTo>
                  <a:pt x="981929" y="2910776"/>
                  <a:pt x="654006" y="2746454"/>
                  <a:pt x="413461" y="2497054"/>
                </a:cubicBezTo>
                <a:cubicBezTo>
                  <a:pt x="528278" y="2398621"/>
                  <a:pt x="657289" y="2316447"/>
                  <a:pt x="797309" y="2254509"/>
                </a:cubicBezTo>
                <a:close/>
                <a:moveTo>
                  <a:pt x="1426305" y="2108791"/>
                </a:moveTo>
                <a:lnTo>
                  <a:pt x="1426305" y="2824067"/>
                </a:lnTo>
                <a:cubicBezTo>
                  <a:pt x="1203050" y="2668305"/>
                  <a:pt x="1020431" y="2458508"/>
                  <a:pt x="899682" y="2212532"/>
                </a:cubicBezTo>
                <a:cubicBezTo>
                  <a:pt x="1063835" y="2148883"/>
                  <a:pt x="1241204" y="2112683"/>
                  <a:pt x="1426305" y="2108791"/>
                </a:cubicBezTo>
                <a:close/>
                <a:moveTo>
                  <a:pt x="1527809" y="2108695"/>
                </a:moveTo>
                <a:cubicBezTo>
                  <a:pt x="1717707" y="2112557"/>
                  <a:pt x="1899494" y="2150291"/>
                  <a:pt x="2067336" y="2216559"/>
                </a:cubicBezTo>
                <a:cubicBezTo>
                  <a:pt x="1943936" y="2466549"/>
                  <a:pt x="1756622" y="2679032"/>
                  <a:pt x="1527809" y="2835300"/>
                </a:cubicBezTo>
                <a:close/>
                <a:moveTo>
                  <a:pt x="2354776" y="1530125"/>
                </a:moveTo>
                <a:lnTo>
                  <a:pt x="2955077" y="1530125"/>
                </a:lnTo>
                <a:cubicBezTo>
                  <a:pt x="2942393" y="1866074"/>
                  <a:pt x="2817414" y="2173186"/>
                  <a:pt x="2615767" y="2414127"/>
                </a:cubicBezTo>
                <a:cubicBezTo>
                  <a:pt x="2496453" y="2311434"/>
                  <a:pt x="2362630" y="2225327"/>
                  <a:pt x="2217376" y="2159975"/>
                </a:cubicBezTo>
                <a:cubicBezTo>
                  <a:pt x="2300477" y="1965771"/>
                  <a:pt x="2348521" y="1753185"/>
                  <a:pt x="2354776" y="1530125"/>
                </a:cubicBezTo>
                <a:close/>
                <a:moveTo>
                  <a:pt x="1527809" y="1530125"/>
                </a:moveTo>
                <a:lnTo>
                  <a:pt x="2244039" y="1530125"/>
                </a:lnTo>
                <a:cubicBezTo>
                  <a:pt x="2237819" y="1737690"/>
                  <a:pt x="2192963" y="1935525"/>
                  <a:pt x="2115825" y="2116496"/>
                </a:cubicBezTo>
                <a:cubicBezTo>
                  <a:pt x="1933189" y="2043464"/>
                  <a:pt x="1735000" y="2001899"/>
                  <a:pt x="1527809" y="1997958"/>
                </a:cubicBezTo>
                <a:close/>
                <a:moveTo>
                  <a:pt x="725097" y="1530125"/>
                </a:moveTo>
                <a:lnTo>
                  <a:pt x="1426305" y="1530125"/>
                </a:lnTo>
                <a:lnTo>
                  <a:pt x="1426305" y="1998054"/>
                </a:lnTo>
                <a:cubicBezTo>
                  <a:pt x="1224105" y="2002029"/>
                  <a:pt x="1030504" y="2041966"/>
                  <a:pt x="851699" y="2112283"/>
                </a:cubicBezTo>
                <a:cubicBezTo>
                  <a:pt x="775482" y="1932518"/>
                  <a:pt x="731260" y="1736112"/>
                  <a:pt x="725097" y="1530125"/>
                </a:cubicBezTo>
                <a:close/>
                <a:moveTo>
                  <a:pt x="934" y="1530125"/>
                </a:moveTo>
                <a:lnTo>
                  <a:pt x="614360" y="1530125"/>
                </a:lnTo>
                <a:cubicBezTo>
                  <a:pt x="620543" y="1751166"/>
                  <a:pt x="667772" y="1961919"/>
                  <a:pt x="749235" y="2154869"/>
                </a:cubicBezTo>
                <a:cubicBezTo>
                  <a:pt x="599936" y="2221117"/>
                  <a:pt x="462426" y="2308980"/>
                  <a:pt x="340129" y="2414234"/>
                </a:cubicBezTo>
                <a:cubicBezTo>
                  <a:pt x="138582" y="2173144"/>
                  <a:pt x="13619" y="1866051"/>
                  <a:pt x="934" y="1530125"/>
                </a:cubicBezTo>
                <a:close/>
                <a:moveTo>
                  <a:pt x="883886" y="768586"/>
                </a:moveTo>
                <a:cubicBezTo>
                  <a:pt x="1053566" y="831753"/>
                  <a:pt x="1236128" y="867407"/>
                  <a:pt x="1426305" y="871035"/>
                </a:cubicBezTo>
                <a:lnTo>
                  <a:pt x="1426305" y="1428622"/>
                </a:lnTo>
                <a:lnTo>
                  <a:pt x="724559" y="1428622"/>
                </a:lnTo>
                <a:cubicBezTo>
                  <a:pt x="730221" y="1192426"/>
                  <a:pt x="785872" y="968634"/>
                  <a:pt x="883886" y="768586"/>
                </a:cubicBezTo>
                <a:close/>
                <a:moveTo>
                  <a:pt x="2083288" y="764501"/>
                </a:moveTo>
                <a:cubicBezTo>
                  <a:pt x="2182501" y="965616"/>
                  <a:pt x="2238869" y="1190833"/>
                  <a:pt x="2244577" y="1428622"/>
                </a:cubicBezTo>
                <a:lnTo>
                  <a:pt x="1527809" y="1428622"/>
                </a:lnTo>
                <a:lnTo>
                  <a:pt x="1527809" y="871130"/>
                </a:lnTo>
                <a:cubicBezTo>
                  <a:pt x="1722835" y="867528"/>
                  <a:pt x="1909881" y="830382"/>
                  <a:pt x="2083288" y="764501"/>
                </a:cubicBezTo>
                <a:close/>
                <a:moveTo>
                  <a:pt x="375750" y="484510"/>
                </a:moveTo>
                <a:cubicBezTo>
                  <a:pt x="497688" y="583858"/>
                  <a:pt x="633678" y="666438"/>
                  <a:pt x="780212" y="729142"/>
                </a:cubicBezTo>
                <a:cubicBezTo>
                  <a:pt x="677519" y="941475"/>
                  <a:pt x="619429" y="1178562"/>
                  <a:pt x="613822" y="1428622"/>
                </a:cubicBezTo>
                <a:lnTo>
                  <a:pt x="0" y="1428622"/>
                </a:lnTo>
                <a:cubicBezTo>
                  <a:pt x="9263" y="1065848"/>
                  <a:pt x="149371" y="735691"/>
                  <a:pt x="375750" y="484510"/>
                </a:cubicBezTo>
                <a:close/>
                <a:moveTo>
                  <a:pt x="2580304" y="484479"/>
                </a:moveTo>
                <a:cubicBezTo>
                  <a:pt x="2806628" y="735651"/>
                  <a:pt x="2946750" y="1065827"/>
                  <a:pt x="2956013" y="1428622"/>
                </a:cubicBezTo>
                <a:lnTo>
                  <a:pt x="2355314" y="1428622"/>
                </a:lnTo>
                <a:cubicBezTo>
                  <a:pt x="2349636" y="1176504"/>
                  <a:pt x="2290630" y="937573"/>
                  <a:pt x="2186241" y="724113"/>
                </a:cubicBezTo>
                <a:cubicBezTo>
                  <a:pt x="2328935" y="662418"/>
                  <a:pt x="2461323" y="581449"/>
                  <a:pt x="2580304" y="484479"/>
                </a:cubicBezTo>
                <a:close/>
                <a:moveTo>
                  <a:pt x="1426305" y="124032"/>
                </a:moveTo>
                <a:lnTo>
                  <a:pt x="1426305" y="760298"/>
                </a:lnTo>
                <a:cubicBezTo>
                  <a:pt x="1253727" y="756791"/>
                  <a:pt x="1087879" y="724966"/>
                  <a:pt x="933247" y="668842"/>
                </a:cubicBezTo>
                <a:cubicBezTo>
                  <a:pt x="1054039" y="451822"/>
                  <a:pt x="1223389" y="265609"/>
                  <a:pt x="1426305" y="124032"/>
                </a:cubicBezTo>
                <a:close/>
                <a:moveTo>
                  <a:pt x="1527809" y="112799"/>
                </a:moveTo>
                <a:cubicBezTo>
                  <a:pt x="1736145" y="255085"/>
                  <a:pt x="1910079" y="443973"/>
                  <a:pt x="2033951" y="664748"/>
                </a:cubicBezTo>
                <a:cubicBezTo>
                  <a:pt x="1875578" y="723616"/>
                  <a:pt x="1705238" y="756901"/>
                  <a:pt x="1527809" y="760394"/>
                </a:cubicBezTo>
                <a:close/>
                <a:moveTo>
                  <a:pt x="1632157" y="1693"/>
                </a:moveTo>
                <a:cubicBezTo>
                  <a:pt x="1969090" y="34839"/>
                  <a:pt x="2272411" y="181752"/>
                  <a:pt x="2502559" y="404493"/>
                </a:cubicBezTo>
                <a:cubicBezTo>
                  <a:pt x="2392455" y="493535"/>
                  <a:pt x="2270018" y="567692"/>
                  <a:pt x="2138287" y="624414"/>
                </a:cubicBezTo>
                <a:cubicBezTo>
                  <a:pt x="2004803" y="382989"/>
                  <a:pt x="1815448" y="176841"/>
                  <a:pt x="1587368" y="23269"/>
                </a:cubicBezTo>
                <a:close/>
                <a:moveTo>
                  <a:pt x="1333466" y="0"/>
                </a:moveTo>
                <a:lnTo>
                  <a:pt x="1376468" y="23177"/>
                </a:lnTo>
                <a:cubicBezTo>
                  <a:pt x="1149236" y="178863"/>
                  <a:pt x="960516" y="386575"/>
                  <a:pt x="827965" y="629347"/>
                </a:cubicBezTo>
                <a:cubicBezTo>
                  <a:pt x="692459" y="571593"/>
                  <a:pt x="566467" y="495851"/>
                  <a:pt x="453430" y="404475"/>
                </a:cubicBezTo>
                <a:cubicBezTo>
                  <a:pt x="685742" y="179438"/>
                  <a:pt x="992667" y="31629"/>
                  <a:pt x="133346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3" name="Freeform 23">
            <a:extLst>
              <a:ext uri="{FF2B5EF4-FFF2-40B4-BE49-F238E27FC236}">
                <a16:creationId xmlns:a16="http://schemas.microsoft.com/office/drawing/2014/main" id="{E7E99D0B-A512-43C2-8221-4F1790EA912A}"/>
              </a:ext>
            </a:extLst>
          </p:cNvPr>
          <p:cNvSpPr>
            <a:spLocks noChangeAspect="1"/>
          </p:cNvSpPr>
          <p:nvPr/>
        </p:nvSpPr>
        <p:spPr>
          <a:xfrm flipH="1">
            <a:off x="10744307" y="3534225"/>
            <a:ext cx="381264" cy="242587"/>
          </a:xfrm>
          <a:custGeom>
            <a:avLst/>
            <a:gdLst/>
            <a:ahLst/>
            <a:cxnLst/>
            <a:rect l="l" t="t" r="r" b="b"/>
            <a:pathLst>
              <a:path w="3980365" h="2532594">
                <a:moveTo>
                  <a:pt x="1988360" y="58973"/>
                </a:moveTo>
                <a:cubicBezTo>
                  <a:pt x="1988306" y="58975"/>
                  <a:pt x="1988252" y="58977"/>
                  <a:pt x="1988199" y="58995"/>
                </a:cubicBezTo>
                <a:cubicBezTo>
                  <a:pt x="1988145" y="58977"/>
                  <a:pt x="1988091" y="58975"/>
                  <a:pt x="1988037" y="58973"/>
                </a:cubicBezTo>
                <a:lnTo>
                  <a:pt x="1988037" y="59017"/>
                </a:lnTo>
                <a:cubicBezTo>
                  <a:pt x="1574406" y="74019"/>
                  <a:pt x="1375335" y="406725"/>
                  <a:pt x="1370318" y="708381"/>
                </a:cubicBezTo>
                <a:cubicBezTo>
                  <a:pt x="1362506" y="1089140"/>
                  <a:pt x="1497435" y="1312904"/>
                  <a:pt x="1568575" y="1407072"/>
                </a:cubicBezTo>
                <a:cubicBezTo>
                  <a:pt x="1631785" y="1490670"/>
                  <a:pt x="1727890" y="1649476"/>
                  <a:pt x="1617443" y="1704159"/>
                </a:cubicBezTo>
                <a:cubicBezTo>
                  <a:pt x="1318592" y="1846636"/>
                  <a:pt x="1062028" y="1946829"/>
                  <a:pt x="927030" y="2049664"/>
                </a:cubicBezTo>
                <a:cubicBezTo>
                  <a:pt x="705669" y="2234426"/>
                  <a:pt x="740656" y="2445615"/>
                  <a:pt x="754501" y="2532594"/>
                </a:cubicBezTo>
                <a:lnTo>
                  <a:pt x="1988199" y="2531551"/>
                </a:lnTo>
                <a:lnTo>
                  <a:pt x="3221896" y="2532594"/>
                </a:lnTo>
                <a:cubicBezTo>
                  <a:pt x="3235741" y="2445615"/>
                  <a:pt x="3270728" y="2234426"/>
                  <a:pt x="3049367" y="2049664"/>
                </a:cubicBezTo>
                <a:cubicBezTo>
                  <a:pt x="2914369" y="1946829"/>
                  <a:pt x="2657805" y="1846636"/>
                  <a:pt x="2358954" y="1704159"/>
                </a:cubicBezTo>
                <a:cubicBezTo>
                  <a:pt x="2248507" y="1649476"/>
                  <a:pt x="2344612" y="1490670"/>
                  <a:pt x="2407822" y="1407072"/>
                </a:cubicBezTo>
                <a:cubicBezTo>
                  <a:pt x="2478962" y="1312904"/>
                  <a:pt x="2613891" y="1089140"/>
                  <a:pt x="2606079" y="708381"/>
                </a:cubicBezTo>
                <a:cubicBezTo>
                  <a:pt x="2601062" y="406725"/>
                  <a:pt x="2401991" y="74019"/>
                  <a:pt x="1988360" y="59017"/>
                </a:cubicBezTo>
                <a:close/>
                <a:moveTo>
                  <a:pt x="1093515" y="0"/>
                </a:moveTo>
                <a:cubicBezTo>
                  <a:pt x="736613" y="12826"/>
                  <a:pt x="553627" y="327881"/>
                  <a:pt x="549299" y="588096"/>
                </a:cubicBezTo>
                <a:cubicBezTo>
                  <a:pt x="542562" y="916461"/>
                  <a:pt x="658924" y="1109434"/>
                  <a:pt x="720275" y="1190644"/>
                </a:cubicBezTo>
                <a:cubicBezTo>
                  <a:pt x="774787" y="1262738"/>
                  <a:pt x="857667" y="1399692"/>
                  <a:pt x="762418" y="1446850"/>
                </a:cubicBezTo>
                <a:cubicBezTo>
                  <a:pt x="504691" y="1569722"/>
                  <a:pt x="283431" y="1656128"/>
                  <a:pt x="167010" y="1744812"/>
                </a:cubicBezTo>
                <a:cubicBezTo>
                  <a:pt x="-23891" y="1904150"/>
                  <a:pt x="672" y="2013351"/>
                  <a:pt x="1392" y="2161289"/>
                </a:cubicBezTo>
                <a:cubicBezTo>
                  <a:pt x="356083" y="2160989"/>
                  <a:pt x="261990" y="2166300"/>
                  <a:pt x="616681" y="2166000"/>
                </a:cubicBezTo>
                <a:cubicBezTo>
                  <a:pt x="794788" y="1846239"/>
                  <a:pt x="1045824" y="1778915"/>
                  <a:pt x="1453932" y="1593789"/>
                </a:cubicBezTo>
                <a:cubicBezTo>
                  <a:pt x="1171572" y="1115084"/>
                  <a:pt x="1046285" y="714919"/>
                  <a:pt x="1414663" y="124017"/>
                </a:cubicBezTo>
                <a:cubicBezTo>
                  <a:pt x="1309485" y="41539"/>
                  <a:pt x="1305280" y="26381"/>
                  <a:pt x="1093515" y="0"/>
                </a:cubicBezTo>
                <a:close/>
                <a:moveTo>
                  <a:pt x="2886850" y="0"/>
                </a:moveTo>
                <a:cubicBezTo>
                  <a:pt x="2675085" y="26381"/>
                  <a:pt x="2670880" y="41539"/>
                  <a:pt x="2565702" y="124017"/>
                </a:cubicBezTo>
                <a:cubicBezTo>
                  <a:pt x="2934080" y="714919"/>
                  <a:pt x="2808793" y="1115084"/>
                  <a:pt x="2526433" y="1593789"/>
                </a:cubicBezTo>
                <a:cubicBezTo>
                  <a:pt x="2934542" y="1778915"/>
                  <a:pt x="3185577" y="1846239"/>
                  <a:pt x="3363685" y="2166000"/>
                </a:cubicBezTo>
                <a:cubicBezTo>
                  <a:pt x="3718376" y="2166300"/>
                  <a:pt x="3624282" y="2160989"/>
                  <a:pt x="3978973" y="2161289"/>
                </a:cubicBezTo>
                <a:cubicBezTo>
                  <a:pt x="3979693" y="2013351"/>
                  <a:pt x="4004256" y="1904150"/>
                  <a:pt x="3813355" y="1744812"/>
                </a:cubicBezTo>
                <a:cubicBezTo>
                  <a:pt x="3696934" y="1656128"/>
                  <a:pt x="3475674" y="1569722"/>
                  <a:pt x="3217947" y="1446850"/>
                </a:cubicBezTo>
                <a:cubicBezTo>
                  <a:pt x="3122698" y="1399692"/>
                  <a:pt x="3205579" y="1262738"/>
                  <a:pt x="3260090" y="1190644"/>
                </a:cubicBezTo>
                <a:cubicBezTo>
                  <a:pt x="3321441" y="1109434"/>
                  <a:pt x="3437803" y="916461"/>
                  <a:pt x="3431066" y="588096"/>
                </a:cubicBezTo>
                <a:cubicBezTo>
                  <a:pt x="3426739" y="327881"/>
                  <a:pt x="3243752" y="12826"/>
                  <a:pt x="288685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4" name="Freeform 24">
            <a:extLst>
              <a:ext uri="{FF2B5EF4-FFF2-40B4-BE49-F238E27FC236}">
                <a16:creationId xmlns:a16="http://schemas.microsoft.com/office/drawing/2014/main" id="{75E859E9-0727-4A81-AB8F-453333C0490D}"/>
              </a:ext>
            </a:extLst>
          </p:cNvPr>
          <p:cNvSpPr/>
          <p:nvPr/>
        </p:nvSpPr>
        <p:spPr>
          <a:xfrm flipH="1">
            <a:off x="9798036" y="2451352"/>
            <a:ext cx="273937" cy="274090"/>
          </a:xfrm>
          <a:custGeom>
            <a:avLst/>
            <a:gdLst/>
            <a:ahLst/>
            <a:cxnLst/>
            <a:rect l="l" t="t" r="r" b="b"/>
            <a:pathLst>
              <a:path w="2488805" h="2473621">
                <a:moveTo>
                  <a:pt x="1244564" y="0"/>
                </a:moveTo>
                <a:cubicBezTo>
                  <a:pt x="1244510" y="2"/>
                  <a:pt x="1244456" y="4"/>
                  <a:pt x="1244403" y="22"/>
                </a:cubicBezTo>
                <a:cubicBezTo>
                  <a:pt x="1244349" y="4"/>
                  <a:pt x="1244295" y="2"/>
                  <a:pt x="1244241" y="0"/>
                </a:cubicBezTo>
                <a:lnTo>
                  <a:pt x="1244241" y="44"/>
                </a:lnTo>
                <a:cubicBezTo>
                  <a:pt x="830610" y="15046"/>
                  <a:pt x="631539" y="347752"/>
                  <a:pt x="626522" y="649408"/>
                </a:cubicBezTo>
                <a:cubicBezTo>
                  <a:pt x="618710" y="1030167"/>
                  <a:pt x="753639" y="1253931"/>
                  <a:pt x="824779" y="1348099"/>
                </a:cubicBezTo>
                <a:cubicBezTo>
                  <a:pt x="887989" y="1431697"/>
                  <a:pt x="984094" y="1590503"/>
                  <a:pt x="873647" y="1645186"/>
                </a:cubicBezTo>
                <a:cubicBezTo>
                  <a:pt x="574796" y="1787663"/>
                  <a:pt x="318232" y="1887856"/>
                  <a:pt x="183234" y="1990691"/>
                </a:cubicBezTo>
                <a:cubicBezTo>
                  <a:pt x="-38127" y="2175453"/>
                  <a:pt x="-3140" y="2386642"/>
                  <a:pt x="10705" y="2473621"/>
                </a:cubicBezTo>
                <a:lnTo>
                  <a:pt x="1244403" y="2472578"/>
                </a:lnTo>
                <a:lnTo>
                  <a:pt x="2478100" y="2473621"/>
                </a:lnTo>
                <a:cubicBezTo>
                  <a:pt x="2491945" y="2386642"/>
                  <a:pt x="2526932" y="2175453"/>
                  <a:pt x="2305571" y="1990691"/>
                </a:cubicBezTo>
                <a:cubicBezTo>
                  <a:pt x="2170573" y="1887856"/>
                  <a:pt x="1914009" y="1787663"/>
                  <a:pt x="1615158" y="1645186"/>
                </a:cubicBezTo>
                <a:cubicBezTo>
                  <a:pt x="1504711" y="1590503"/>
                  <a:pt x="1600816" y="1431697"/>
                  <a:pt x="1664026" y="1348099"/>
                </a:cubicBezTo>
                <a:cubicBezTo>
                  <a:pt x="1735166" y="1253931"/>
                  <a:pt x="1870095" y="1030167"/>
                  <a:pt x="1862283" y="649408"/>
                </a:cubicBezTo>
                <a:cubicBezTo>
                  <a:pt x="1857266" y="347752"/>
                  <a:pt x="1658195" y="15046"/>
                  <a:pt x="1244564" y="4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5" name="Rectangle 6">
            <a:extLst>
              <a:ext uri="{FF2B5EF4-FFF2-40B4-BE49-F238E27FC236}">
                <a16:creationId xmlns:a16="http://schemas.microsoft.com/office/drawing/2014/main" id="{FC49CAAF-798A-4CB4-B855-30560221045D}"/>
              </a:ext>
            </a:extLst>
          </p:cNvPr>
          <p:cNvSpPr>
            <a:spLocks noChangeAspect="1"/>
          </p:cNvSpPr>
          <p:nvPr/>
        </p:nvSpPr>
        <p:spPr>
          <a:xfrm>
            <a:off x="10404476" y="3090487"/>
            <a:ext cx="269910" cy="275443"/>
          </a:xfrm>
          <a:custGeom>
            <a:avLst/>
            <a:gdLst/>
            <a:ahLst/>
            <a:cxnLst/>
            <a:rect l="l" t="t" r="r" b="b"/>
            <a:pathLst>
              <a:path w="3860876" h="3940019">
                <a:moveTo>
                  <a:pt x="3248876" y="1942264"/>
                </a:moveTo>
                <a:lnTo>
                  <a:pt x="3860876" y="1942264"/>
                </a:lnTo>
                <a:lnTo>
                  <a:pt x="3860876" y="2090815"/>
                </a:lnTo>
                <a:lnTo>
                  <a:pt x="3859023" y="2090815"/>
                </a:lnTo>
                <a:cubicBezTo>
                  <a:pt x="3817225" y="2949620"/>
                  <a:pt x="3215273" y="3679864"/>
                  <a:pt x="2378197" y="3884304"/>
                </a:cubicBezTo>
                <a:cubicBezTo>
                  <a:pt x="2219818" y="3922985"/>
                  <a:pt x="2060231" y="3941082"/>
                  <a:pt x="1902626" y="3939971"/>
                </a:cubicBezTo>
                <a:cubicBezTo>
                  <a:pt x="1286982" y="3935631"/>
                  <a:pt x="701577" y="3638194"/>
                  <a:pt x="337583" y="3128887"/>
                </a:cubicBezTo>
                <a:lnTo>
                  <a:pt x="30667" y="3435803"/>
                </a:lnTo>
                <a:lnTo>
                  <a:pt x="30667" y="2342045"/>
                </a:lnTo>
                <a:lnTo>
                  <a:pt x="1124425" y="2342045"/>
                </a:lnTo>
                <a:lnTo>
                  <a:pt x="781340" y="2685130"/>
                </a:lnTo>
                <a:cubicBezTo>
                  <a:pt x="1079782" y="3180935"/>
                  <a:pt x="1667379" y="3425841"/>
                  <a:pt x="2232517" y="3287817"/>
                </a:cubicBezTo>
                <a:cubicBezTo>
                  <a:pt x="2810639" y="3146622"/>
                  <a:pt x="3224897" y="2638979"/>
                  <a:pt x="3247291" y="2044286"/>
                </a:cubicBezTo>
                <a:lnTo>
                  <a:pt x="3248876" y="2044345"/>
                </a:lnTo>
                <a:close/>
                <a:moveTo>
                  <a:pt x="1958249" y="48"/>
                </a:moveTo>
                <a:cubicBezTo>
                  <a:pt x="2573893" y="4388"/>
                  <a:pt x="3159298" y="301825"/>
                  <a:pt x="3523293" y="811132"/>
                </a:cubicBezTo>
                <a:lnTo>
                  <a:pt x="3830209" y="504216"/>
                </a:lnTo>
                <a:lnTo>
                  <a:pt x="3830209" y="1597974"/>
                </a:lnTo>
                <a:lnTo>
                  <a:pt x="2736450" y="1597974"/>
                </a:lnTo>
                <a:lnTo>
                  <a:pt x="3079535" y="1254889"/>
                </a:lnTo>
                <a:cubicBezTo>
                  <a:pt x="2781093" y="759084"/>
                  <a:pt x="2193496" y="514178"/>
                  <a:pt x="1628358" y="652202"/>
                </a:cubicBezTo>
                <a:cubicBezTo>
                  <a:pt x="1050236" y="793397"/>
                  <a:pt x="635978" y="1301040"/>
                  <a:pt x="613584" y="1895733"/>
                </a:cubicBezTo>
                <a:lnTo>
                  <a:pt x="612000" y="1895674"/>
                </a:lnTo>
                <a:lnTo>
                  <a:pt x="612000" y="1985958"/>
                </a:lnTo>
                <a:lnTo>
                  <a:pt x="0" y="1985958"/>
                </a:lnTo>
                <a:lnTo>
                  <a:pt x="0" y="1837407"/>
                </a:lnTo>
                <a:lnTo>
                  <a:pt x="2787" y="1837407"/>
                </a:lnTo>
                <a:cubicBezTo>
                  <a:pt x="49183" y="983705"/>
                  <a:pt x="649445" y="259216"/>
                  <a:pt x="1482678" y="55715"/>
                </a:cubicBezTo>
                <a:cubicBezTo>
                  <a:pt x="1641057" y="17034"/>
                  <a:pt x="1800644" y="-1063"/>
                  <a:pt x="1958249" y="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6" name="Down Arrow 1">
            <a:extLst>
              <a:ext uri="{FF2B5EF4-FFF2-40B4-BE49-F238E27FC236}">
                <a16:creationId xmlns:a16="http://schemas.microsoft.com/office/drawing/2014/main" id="{2BFFB998-92F5-43BC-80EE-7AAF6B375559}"/>
              </a:ext>
            </a:extLst>
          </p:cNvPr>
          <p:cNvSpPr>
            <a:spLocks noChangeAspect="1"/>
          </p:cNvSpPr>
          <p:nvPr/>
        </p:nvSpPr>
        <p:spPr>
          <a:xfrm>
            <a:off x="9685369" y="4229285"/>
            <a:ext cx="187553" cy="275443"/>
          </a:xfrm>
          <a:custGeom>
            <a:avLst/>
            <a:gdLst/>
            <a:ahLst/>
            <a:cxnLst/>
            <a:rect l="l" t="t" r="r" b="b"/>
            <a:pathLst>
              <a:path w="2745756" h="4032448">
                <a:moveTo>
                  <a:pt x="1622229" y="1008112"/>
                </a:moveTo>
                <a:lnTo>
                  <a:pt x="2371247" y="1008112"/>
                </a:lnTo>
                <a:lnTo>
                  <a:pt x="2371247" y="3081405"/>
                </a:lnTo>
                <a:lnTo>
                  <a:pt x="2745756" y="3081405"/>
                </a:lnTo>
                <a:lnTo>
                  <a:pt x="1996738" y="4032448"/>
                </a:lnTo>
                <a:lnTo>
                  <a:pt x="1247720" y="3081405"/>
                </a:lnTo>
                <a:lnTo>
                  <a:pt x="1622229" y="3081405"/>
                </a:lnTo>
                <a:close/>
                <a:moveTo>
                  <a:pt x="749018" y="0"/>
                </a:moveTo>
                <a:lnTo>
                  <a:pt x="1498036" y="951043"/>
                </a:lnTo>
                <a:lnTo>
                  <a:pt x="1123527" y="951043"/>
                </a:lnTo>
                <a:lnTo>
                  <a:pt x="1123527" y="3024336"/>
                </a:lnTo>
                <a:lnTo>
                  <a:pt x="374509" y="3024336"/>
                </a:lnTo>
                <a:lnTo>
                  <a:pt x="374509" y="951043"/>
                </a:lnTo>
                <a:lnTo>
                  <a:pt x="0" y="95104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7" name="Rounded Rectangle 1">
            <a:extLst>
              <a:ext uri="{FF2B5EF4-FFF2-40B4-BE49-F238E27FC236}">
                <a16:creationId xmlns:a16="http://schemas.microsoft.com/office/drawing/2014/main" id="{3B61D4F9-7EB1-42EE-A4C5-445592C5791F}"/>
              </a:ext>
            </a:extLst>
          </p:cNvPr>
          <p:cNvSpPr>
            <a:spLocks noChangeAspect="1"/>
          </p:cNvSpPr>
          <p:nvPr/>
        </p:nvSpPr>
        <p:spPr>
          <a:xfrm>
            <a:off x="9530953" y="2882971"/>
            <a:ext cx="168210" cy="284844"/>
          </a:xfrm>
          <a:custGeom>
            <a:avLst/>
            <a:gdLst/>
            <a:ahLst/>
            <a:cxnLst/>
            <a:rect l="l" t="t" r="r" b="b"/>
            <a:pathLst>
              <a:path w="2340000" h="3962520">
                <a:moveTo>
                  <a:pt x="437437" y="3058315"/>
                </a:moveTo>
                <a:lnTo>
                  <a:pt x="1877437" y="3058315"/>
                </a:lnTo>
                <a:lnTo>
                  <a:pt x="1877437" y="3526315"/>
                </a:lnTo>
                <a:lnTo>
                  <a:pt x="437437" y="3526315"/>
                </a:lnTo>
                <a:close/>
                <a:moveTo>
                  <a:pt x="437437" y="2464263"/>
                </a:moveTo>
                <a:lnTo>
                  <a:pt x="1877437" y="2464263"/>
                </a:lnTo>
                <a:lnTo>
                  <a:pt x="1877437" y="2932263"/>
                </a:lnTo>
                <a:lnTo>
                  <a:pt x="437437" y="2932263"/>
                </a:lnTo>
                <a:close/>
                <a:moveTo>
                  <a:pt x="437437" y="1870211"/>
                </a:moveTo>
                <a:lnTo>
                  <a:pt x="1877437" y="1870211"/>
                </a:lnTo>
                <a:lnTo>
                  <a:pt x="1877437" y="2338211"/>
                </a:lnTo>
                <a:lnTo>
                  <a:pt x="437437" y="2338211"/>
                </a:lnTo>
                <a:close/>
                <a:moveTo>
                  <a:pt x="437437" y="1276159"/>
                </a:moveTo>
                <a:lnTo>
                  <a:pt x="1877437" y="1276159"/>
                </a:lnTo>
                <a:lnTo>
                  <a:pt x="1877437" y="1744159"/>
                </a:lnTo>
                <a:lnTo>
                  <a:pt x="437437" y="1744159"/>
                </a:lnTo>
                <a:close/>
                <a:moveTo>
                  <a:pt x="437437" y="682107"/>
                </a:moveTo>
                <a:lnTo>
                  <a:pt x="1877437" y="682107"/>
                </a:lnTo>
                <a:lnTo>
                  <a:pt x="1877437" y="1150107"/>
                </a:lnTo>
                <a:lnTo>
                  <a:pt x="437437" y="1150107"/>
                </a:lnTo>
                <a:close/>
                <a:moveTo>
                  <a:pt x="270000" y="538035"/>
                </a:moveTo>
                <a:lnTo>
                  <a:pt x="270000" y="3692320"/>
                </a:lnTo>
                <a:lnTo>
                  <a:pt x="2070000" y="3692320"/>
                </a:lnTo>
                <a:lnTo>
                  <a:pt x="2070000" y="538035"/>
                </a:lnTo>
                <a:close/>
                <a:moveTo>
                  <a:pt x="983190" y="0"/>
                </a:moveTo>
                <a:lnTo>
                  <a:pt x="1356810" y="0"/>
                </a:lnTo>
                <a:cubicBezTo>
                  <a:pt x="1412713" y="0"/>
                  <a:pt x="1458032" y="45319"/>
                  <a:pt x="1458032" y="101222"/>
                </a:cubicBezTo>
                <a:lnTo>
                  <a:pt x="1458032" y="251184"/>
                </a:lnTo>
                <a:lnTo>
                  <a:pt x="1949992" y="251184"/>
                </a:lnTo>
                <a:cubicBezTo>
                  <a:pt x="2165387" y="251184"/>
                  <a:pt x="2340000" y="425797"/>
                  <a:pt x="2340000" y="641192"/>
                </a:cubicBezTo>
                <a:lnTo>
                  <a:pt x="2340000" y="3572512"/>
                </a:lnTo>
                <a:cubicBezTo>
                  <a:pt x="2340000" y="3787907"/>
                  <a:pt x="2165387" y="3962520"/>
                  <a:pt x="1949992" y="3962520"/>
                </a:cubicBezTo>
                <a:lnTo>
                  <a:pt x="390008" y="3962520"/>
                </a:lnTo>
                <a:cubicBezTo>
                  <a:pt x="174613" y="3962520"/>
                  <a:pt x="0" y="3787907"/>
                  <a:pt x="0" y="3572512"/>
                </a:cubicBezTo>
                <a:lnTo>
                  <a:pt x="0" y="641192"/>
                </a:lnTo>
                <a:cubicBezTo>
                  <a:pt x="0" y="425797"/>
                  <a:pt x="174613" y="251184"/>
                  <a:pt x="390008" y="251184"/>
                </a:cubicBezTo>
                <a:lnTo>
                  <a:pt x="881968" y="251184"/>
                </a:lnTo>
                <a:lnTo>
                  <a:pt x="881968" y="101222"/>
                </a:lnTo>
                <a:cubicBezTo>
                  <a:pt x="881968" y="45319"/>
                  <a:pt x="927287" y="0"/>
                  <a:pt x="98319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8" name="Down Arrow 1">
            <a:extLst>
              <a:ext uri="{FF2B5EF4-FFF2-40B4-BE49-F238E27FC236}">
                <a16:creationId xmlns:a16="http://schemas.microsoft.com/office/drawing/2014/main" id="{93BB6220-49DD-4D1F-ABCF-B14DAA73D99E}"/>
              </a:ext>
            </a:extLst>
          </p:cNvPr>
          <p:cNvSpPr>
            <a:spLocks noChangeAspect="1"/>
          </p:cNvSpPr>
          <p:nvPr/>
        </p:nvSpPr>
        <p:spPr>
          <a:xfrm rot="10800000" flipH="1">
            <a:off x="10475522" y="2003284"/>
            <a:ext cx="241238" cy="270910"/>
          </a:xfrm>
          <a:custGeom>
            <a:avLst/>
            <a:gdLst/>
            <a:ahLst/>
            <a:cxnLst/>
            <a:rect l="l" t="t" r="r" b="b"/>
            <a:pathLst>
              <a:path w="3496146" h="3926159">
                <a:moveTo>
                  <a:pt x="1476067" y="1782198"/>
                </a:moveTo>
                <a:lnTo>
                  <a:pt x="2085005" y="1782198"/>
                </a:lnTo>
                <a:lnTo>
                  <a:pt x="2085005" y="560436"/>
                </a:lnTo>
                <a:lnTo>
                  <a:pt x="2389473" y="560436"/>
                </a:lnTo>
                <a:lnTo>
                  <a:pt x="1780536" y="0"/>
                </a:lnTo>
                <a:lnTo>
                  <a:pt x="1171598" y="560436"/>
                </a:lnTo>
                <a:lnTo>
                  <a:pt x="1476067" y="560436"/>
                </a:lnTo>
                <a:close/>
                <a:moveTo>
                  <a:pt x="2794909" y="2376264"/>
                </a:moveTo>
                <a:lnTo>
                  <a:pt x="3403846" y="1815828"/>
                </a:lnTo>
                <a:lnTo>
                  <a:pt x="3099377" y="1815828"/>
                </a:lnTo>
                <a:lnTo>
                  <a:pt x="3099377" y="594066"/>
                </a:lnTo>
                <a:lnTo>
                  <a:pt x="2490440" y="594066"/>
                </a:lnTo>
                <a:lnTo>
                  <a:pt x="2490440" y="1815828"/>
                </a:lnTo>
                <a:lnTo>
                  <a:pt x="2185971" y="1815828"/>
                </a:lnTo>
                <a:close/>
                <a:moveTo>
                  <a:pt x="1738539" y="2704452"/>
                </a:moveTo>
                <a:cubicBezTo>
                  <a:pt x="2025742" y="2708651"/>
                  <a:pt x="2249289" y="2617027"/>
                  <a:pt x="2474392" y="2519294"/>
                </a:cubicBezTo>
                <a:cubicBezTo>
                  <a:pt x="2631335" y="2431624"/>
                  <a:pt x="2641220" y="2356014"/>
                  <a:pt x="2614641" y="2282563"/>
                </a:cubicBezTo>
                <a:cubicBezTo>
                  <a:pt x="2582745" y="2203226"/>
                  <a:pt x="2511446" y="2141129"/>
                  <a:pt x="2374721" y="2203680"/>
                </a:cubicBezTo>
                <a:cubicBezTo>
                  <a:pt x="2195292" y="2350932"/>
                  <a:pt x="1621166" y="2470817"/>
                  <a:pt x="1266317" y="2262320"/>
                </a:cubicBezTo>
                <a:cubicBezTo>
                  <a:pt x="1169173" y="2191011"/>
                  <a:pt x="970584" y="2135007"/>
                  <a:pt x="918755" y="2260582"/>
                </a:cubicBezTo>
                <a:cubicBezTo>
                  <a:pt x="905798" y="2301917"/>
                  <a:pt x="901034" y="2336556"/>
                  <a:pt x="904186" y="2366667"/>
                </a:cubicBezTo>
                <a:cubicBezTo>
                  <a:pt x="913642" y="2457000"/>
                  <a:pt x="994333" y="2506589"/>
                  <a:pt x="1138739" y="2574025"/>
                </a:cubicBezTo>
                <a:cubicBezTo>
                  <a:pt x="1370979" y="2664916"/>
                  <a:pt x="1566218" y="2701932"/>
                  <a:pt x="1738539" y="2704452"/>
                </a:cubicBezTo>
                <a:close/>
                <a:moveTo>
                  <a:pt x="1709810" y="3318171"/>
                </a:moveTo>
                <a:cubicBezTo>
                  <a:pt x="2287461" y="3321186"/>
                  <a:pt x="2747532" y="3089987"/>
                  <a:pt x="2907033" y="2982480"/>
                </a:cubicBezTo>
                <a:cubicBezTo>
                  <a:pt x="3019837" y="2919930"/>
                  <a:pt x="3127019" y="2830470"/>
                  <a:pt x="3047283" y="2692494"/>
                </a:cubicBezTo>
                <a:cubicBezTo>
                  <a:pt x="2931427" y="2583612"/>
                  <a:pt x="2859428" y="2623285"/>
                  <a:pt x="2747560" y="2705958"/>
                </a:cubicBezTo>
                <a:cubicBezTo>
                  <a:pt x="2476410" y="2811508"/>
                  <a:pt x="1878339" y="3347087"/>
                  <a:pt x="714142" y="2686413"/>
                </a:cubicBezTo>
                <a:cubicBezTo>
                  <a:pt x="581403" y="2592588"/>
                  <a:pt x="478211" y="2639047"/>
                  <a:pt x="434354" y="2730111"/>
                </a:cubicBezTo>
                <a:cubicBezTo>
                  <a:pt x="423118" y="2754726"/>
                  <a:pt x="419107" y="2778362"/>
                  <a:pt x="421326" y="2801084"/>
                </a:cubicBezTo>
                <a:cubicBezTo>
                  <a:pt x="427982" y="2869247"/>
                  <a:pt x="490703" y="2929162"/>
                  <a:pt x="582577" y="2982481"/>
                </a:cubicBezTo>
                <a:cubicBezTo>
                  <a:pt x="974299" y="3230234"/>
                  <a:pt x="1363219" y="3316361"/>
                  <a:pt x="1709810" y="3318171"/>
                </a:cubicBezTo>
                <a:close/>
                <a:moveTo>
                  <a:pt x="1650124" y="3925606"/>
                </a:moveTo>
                <a:cubicBezTo>
                  <a:pt x="2273556" y="3938577"/>
                  <a:pt x="2858828" y="3722251"/>
                  <a:pt x="3329308" y="3414392"/>
                </a:cubicBezTo>
                <a:cubicBezTo>
                  <a:pt x="3434138" y="3367480"/>
                  <a:pt x="3549293" y="3215474"/>
                  <a:pt x="3469556" y="3100952"/>
                </a:cubicBezTo>
                <a:cubicBezTo>
                  <a:pt x="3361675" y="3005103"/>
                  <a:pt x="3225886" y="3077348"/>
                  <a:pt x="3149901" y="3145689"/>
                </a:cubicBezTo>
                <a:cubicBezTo>
                  <a:pt x="2987266" y="3247333"/>
                  <a:pt x="1796029" y="4146474"/>
                  <a:pt x="297808" y="3098777"/>
                </a:cubicBezTo>
                <a:cubicBezTo>
                  <a:pt x="177029" y="2997135"/>
                  <a:pt x="65861" y="3063139"/>
                  <a:pt x="18020" y="3134657"/>
                </a:cubicBezTo>
                <a:cubicBezTo>
                  <a:pt x="4124" y="3161552"/>
                  <a:pt x="-1298" y="3188690"/>
                  <a:pt x="257" y="3215218"/>
                </a:cubicBezTo>
                <a:cubicBezTo>
                  <a:pt x="4919" y="3294803"/>
                  <a:pt x="72375" y="3368892"/>
                  <a:pt x="162256" y="3414392"/>
                </a:cubicBezTo>
                <a:cubicBezTo>
                  <a:pt x="657258" y="3766720"/>
                  <a:pt x="1165233" y="3915518"/>
                  <a:pt x="1650124" y="392560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09" name="Trapezoid 1">
            <a:extLst>
              <a:ext uri="{FF2B5EF4-FFF2-40B4-BE49-F238E27FC236}">
                <a16:creationId xmlns:a16="http://schemas.microsoft.com/office/drawing/2014/main" id="{A43F9F4F-AA93-4A88-8CB4-4809E00A3CA6}"/>
              </a:ext>
            </a:extLst>
          </p:cNvPr>
          <p:cNvSpPr>
            <a:spLocks noChangeAspect="1"/>
          </p:cNvSpPr>
          <p:nvPr/>
        </p:nvSpPr>
        <p:spPr>
          <a:xfrm rot="10800000">
            <a:off x="8792422" y="2942186"/>
            <a:ext cx="270910" cy="207291"/>
          </a:xfrm>
          <a:custGeom>
            <a:avLst/>
            <a:gdLst/>
            <a:ahLst/>
            <a:cxnLst/>
            <a:rect l="l" t="t" r="r" b="b"/>
            <a:pathLst>
              <a:path w="4032450" h="3085493">
                <a:moveTo>
                  <a:pt x="2031235" y="914400"/>
                </a:moveTo>
                <a:cubicBezTo>
                  <a:pt x="1778730" y="914400"/>
                  <a:pt x="1574035" y="709705"/>
                  <a:pt x="1574035" y="457200"/>
                </a:cubicBezTo>
                <a:cubicBezTo>
                  <a:pt x="1574035" y="204695"/>
                  <a:pt x="1778730" y="0"/>
                  <a:pt x="2031235" y="0"/>
                </a:cubicBezTo>
                <a:cubicBezTo>
                  <a:pt x="2283740" y="0"/>
                  <a:pt x="2488435" y="204695"/>
                  <a:pt x="2488435" y="457200"/>
                </a:cubicBezTo>
                <a:cubicBezTo>
                  <a:pt x="2488435" y="709705"/>
                  <a:pt x="2283740" y="914400"/>
                  <a:pt x="2031235" y="914400"/>
                </a:cubicBezTo>
                <a:close/>
                <a:moveTo>
                  <a:pt x="2027221" y="1676379"/>
                </a:moveTo>
                <a:cubicBezTo>
                  <a:pt x="1695962" y="1681222"/>
                  <a:pt x="1438124" y="1575543"/>
                  <a:pt x="1178491" y="1462818"/>
                </a:cubicBezTo>
                <a:cubicBezTo>
                  <a:pt x="997473" y="1361700"/>
                  <a:pt x="986071" y="1274491"/>
                  <a:pt x="1016728" y="1189772"/>
                </a:cubicBezTo>
                <a:cubicBezTo>
                  <a:pt x="1053516" y="1098266"/>
                  <a:pt x="1135752" y="1026643"/>
                  <a:pt x="1293451" y="1098789"/>
                </a:cubicBezTo>
                <a:cubicBezTo>
                  <a:pt x="1500404" y="1268629"/>
                  <a:pt x="2162600" y="1406904"/>
                  <a:pt x="2571881" y="1166424"/>
                </a:cubicBezTo>
                <a:cubicBezTo>
                  <a:pt x="2683927" y="1084177"/>
                  <a:pt x="2912979" y="1019582"/>
                  <a:pt x="2972758" y="1164419"/>
                </a:cubicBezTo>
                <a:cubicBezTo>
                  <a:pt x="2987704" y="1212096"/>
                  <a:pt x="2993198" y="1252048"/>
                  <a:pt x="2989563" y="1286778"/>
                </a:cubicBezTo>
                <a:cubicBezTo>
                  <a:pt x="2978656" y="1390968"/>
                  <a:pt x="2885587" y="1448164"/>
                  <a:pt x="2719030" y="1525944"/>
                </a:cubicBezTo>
                <a:cubicBezTo>
                  <a:pt x="2451164" y="1630778"/>
                  <a:pt x="2225977" y="1673472"/>
                  <a:pt x="2027221" y="1676379"/>
                </a:cubicBezTo>
                <a:close/>
                <a:moveTo>
                  <a:pt x="2060359" y="2384240"/>
                </a:moveTo>
                <a:cubicBezTo>
                  <a:pt x="1394097" y="2387719"/>
                  <a:pt x="863452" y="2121053"/>
                  <a:pt x="679484" y="1997056"/>
                </a:cubicBezTo>
                <a:cubicBezTo>
                  <a:pt x="549375" y="1924911"/>
                  <a:pt x="425752" y="1821728"/>
                  <a:pt x="517720" y="1662586"/>
                </a:cubicBezTo>
                <a:cubicBezTo>
                  <a:pt x="651347" y="1537002"/>
                  <a:pt x="734391" y="1582761"/>
                  <a:pt x="863420" y="1678116"/>
                </a:cubicBezTo>
                <a:cubicBezTo>
                  <a:pt x="1176163" y="1799857"/>
                  <a:pt x="1865977" y="2417593"/>
                  <a:pt x="3208759" y="1655572"/>
                </a:cubicBezTo>
                <a:cubicBezTo>
                  <a:pt x="3361860" y="1547355"/>
                  <a:pt x="3480881" y="1600941"/>
                  <a:pt x="3531465" y="1705974"/>
                </a:cubicBezTo>
                <a:cubicBezTo>
                  <a:pt x="3544425" y="1734364"/>
                  <a:pt x="3549052" y="1761627"/>
                  <a:pt x="3546492" y="1787833"/>
                </a:cubicBezTo>
                <a:cubicBezTo>
                  <a:pt x="3538815" y="1866453"/>
                  <a:pt x="3466473" y="1935559"/>
                  <a:pt x="3360505" y="1997057"/>
                </a:cubicBezTo>
                <a:cubicBezTo>
                  <a:pt x="2908694" y="2282815"/>
                  <a:pt x="2460115" y="2382153"/>
                  <a:pt x="2060359" y="2384240"/>
                </a:cubicBezTo>
                <a:close/>
                <a:moveTo>
                  <a:pt x="2129199" y="3084855"/>
                </a:moveTo>
                <a:cubicBezTo>
                  <a:pt x="1410135" y="3099816"/>
                  <a:pt x="735083" y="2850306"/>
                  <a:pt x="192432" y="2495222"/>
                </a:cubicBezTo>
                <a:cubicBezTo>
                  <a:pt x="71522" y="2441114"/>
                  <a:pt x="-61299" y="2265791"/>
                  <a:pt x="30671" y="2133701"/>
                </a:cubicBezTo>
                <a:cubicBezTo>
                  <a:pt x="155100" y="2023149"/>
                  <a:pt x="311719" y="2106476"/>
                  <a:pt x="399360" y="2185301"/>
                </a:cubicBezTo>
                <a:cubicBezTo>
                  <a:pt x="586943" y="2302537"/>
                  <a:pt x="1960913" y="3339604"/>
                  <a:pt x="3688958" y="2131192"/>
                </a:cubicBezTo>
                <a:cubicBezTo>
                  <a:pt x="3828264" y="2013959"/>
                  <a:pt x="3956485" y="2090087"/>
                  <a:pt x="4011664" y="2172576"/>
                </a:cubicBezTo>
                <a:cubicBezTo>
                  <a:pt x="4027692" y="2203596"/>
                  <a:pt x="4033946" y="2234898"/>
                  <a:pt x="4032153" y="2265496"/>
                </a:cubicBezTo>
                <a:cubicBezTo>
                  <a:pt x="4026775" y="2357288"/>
                  <a:pt x="3948972" y="2442742"/>
                  <a:pt x="3845304" y="2495222"/>
                </a:cubicBezTo>
                <a:cubicBezTo>
                  <a:pt x="3274368" y="2901596"/>
                  <a:pt x="2688471" y="3073220"/>
                  <a:pt x="2129199" y="308485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10" name="Donut 3">
            <a:extLst>
              <a:ext uri="{FF2B5EF4-FFF2-40B4-BE49-F238E27FC236}">
                <a16:creationId xmlns:a16="http://schemas.microsoft.com/office/drawing/2014/main" id="{B88879DF-7421-4C31-857D-A69B5F3D36A1}"/>
              </a:ext>
            </a:extLst>
          </p:cNvPr>
          <p:cNvSpPr>
            <a:spLocks noChangeAspect="1"/>
          </p:cNvSpPr>
          <p:nvPr/>
        </p:nvSpPr>
        <p:spPr>
          <a:xfrm>
            <a:off x="8038932" y="2380365"/>
            <a:ext cx="325272" cy="277476"/>
          </a:xfrm>
          <a:custGeom>
            <a:avLst/>
            <a:gdLst/>
            <a:ahLst/>
            <a:cxnLst/>
            <a:rect l="l" t="t" r="r" b="b"/>
            <a:pathLst>
              <a:path w="3925206" h="3348424">
                <a:moveTo>
                  <a:pt x="3242112" y="2272794"/>
                </a:moveTo>
                <a:cubicBezTo>
                  <a:pt x="3115082" y="2260231"/>
                  <a:pt x="3000452" y="2364880"/>
                  <a:pt x="3016921" y="2497371"/>
                </a:cubicBezTo>
                <a:lnTo>
                  <a:pt x="3435974" y="2497371"/>
                </a:lnTo>
                <a:cubicBezTo>
                  <a:pt x="3428947" y="2380544"/>
                  <a:pt x="3369142" y="2285357"/>
                  <a:pt x="3242112" y="2272794"/>
                </a:cubicBezTo>
                <a:close/>
                <a:moveTo>
                  <a:pt x="3242112" y="1883779"/>
                </a:moveTo>
                <a:cubicBezTo>
                  <a:pt x="3733878" y="1896431"/>
                  <a:pt x="3893010" y="2355773"/>
                  <a:pt x="3900115" y="2477857"/>
                </a:cubicBezTo>
                <a:cubicBezTo>
                  <a:pt x="3907220" y="2599941"/>
                  <a:pt x="3904130" y="2640444"/>
                  <a:pt x="3906136" y="2721736"/>
                </a:cubicBezTo>
                <a:lnTo>
                  <a:pt x="3506761" y="2727198"/>
                </a:lnTo>
                <a:lnTo>
                  <a:pt x="3007675" y="2728631"/>
                </a:lnTo>
                <a:cubicBezTo>
                  <a:pt x="3027968" y="2911589"/>
                  <a:pt x="3137547" y="2975072"/>
                  <a:pt x="3265609" y="2975072"/>
                </a:cubicBezTo>
                <a:cubicBezTo>
                  <a:pt x="3395909" y="2975042"/>
                  <a:pt x="3396904" y="2940955"/>
                  <a:pt x="3566366" y="2846944"/>
                </a:cubicBezTo>
                <a:lnTo>
                  <a:pt x="3850889" y="3014883"/>
                </a:lnTo>
                <a:cubicBezTo>
                  <a:pt x="3733332" y="3178373"/>
                  <a:pt x="3564767" y="3345324"/>
                  <a:pt x="3242112" y="3348424"/>
                </a:cubicBezTo>
                <a:cubicBezTo>
                  <a:pt x="2888283" y="3337127"/>
                  <a:pt x="2509790" y="3020551"/>
                  <a:pt x="2509790" y="2616101"/>
                </a:cubicBezTo>
                <a:cubicBezTo>
                  <a:pt x="2509790" y="2211651"/>
                  <a:pt x="2750347" y="1871126"/>
                  <a:pt x="3242112" y="1883779"/>
                </a:cubicBezTo>
                <a:close/>
                <a:moveTo>
                  <a:pt x="2201538" y="1640945"/>
                </a:moveTo>
                <a:lnTo>
                  <a:pt x="2178041" y="2056288"/>
                </a:lnTo>
                <a:lnTo>
                  <a:pt x="2407579" y="2056288"/>
                </a:lnTo>
                <a:lnTo>
                  <a:pt x="2407579" y="2364634"/>
                </a:lnTo>
                <a:lnTo>
                  <a:pt x="2178041" y="2364634"/>
                </a:lnTo>
                <a:lnTo>
                  <a:pt x="2178041" y="2931754"/>
                </a:lnTo>
                <a:cubicBezTo>
                  <a:pt x="2185611" y="3070135"/>
                  <a:pt x="2295005" y="3075356"/>
                  <a:pt x="2459217" y="2994419"/>
                </a:cubicBezTo>
                <a:cubicBezTo>
                  <a:pt x="2443553" y="3099180"/>
                  <a:pt x="2451386" y="3180444"/>
                  <a:pt x="2412226" y="3308699"/>
                </a:cubicBezTo>
                <a:cubicBezTo>
                  <a:pt x="2239462" y="3345251"/>
                  <a:pt x="2176341" y="3350467"/>
                  <a:pt x="1964415" y="3347850"/>
                </a:cubicBezTo>
                <a:cubicBezTo>
                  <a:pt x="1849515" y="3347850"/>
                  <a:pt x="1756369" y="3254704"/>
                  <a:pt x="1756367" y="3139802"/>
                </a:cubicBezTo>
                <a:lnTo>
                  <a:pt x="1753727" y="3139802"/>
                </a:lnTo>
                <a:lnTo>
                  <a:pt x="1753727" y="2364634"/>
                </a:lnTo>
                <a:lnTo>
                  <a:pt x="1559627" y="2364634"/>
                </a:lnTo>
                <a:lnTo>
                  <a:pt x="1559627" y="2056288"/>
                </a:lnTo>
                <a:lnTo>
                  <a:pt x="1753727" y="2056288"/>
                </a:lnTo>
                <a:lnTo>
                  <a:pt x="1753727" y="1805414"/>
                </a:lnTo>
                <a:close/>
                <a:moveTo>
                  <a:pt x="0" y="1559869"/>
                </a:moveTo>
                <a:lnTo>
                  <a:pt x="870533" y="1559869"/>
                </a:lnTo>
                <a:lnTo>
                  <a:pt x="870533" y="1868216"/>
                </a:lnTo>
                <a:lnTo>
                  <a:pt x="700385" y="1868216"/>
                </a:lnTo>
                <a:lnTo>
                  <a:pt x="700385" y="3040078"/>
                </a:lnTo>
                <a:lnTo>
                  <a:pt x="1079673" y="3040078"/>
                </a:lnTo>
                <a:lnTo>
                  <a:pt x="1079673" y="2721691"/>
                </a:lnTo>
                <a:lnTo>
                  <a:pt x="1503649" y="2721691"/>
                </a:lnTo>
                <a:lnTo>
                  <a:pt x="1503649" y="3040078"/>
                </a:lnTo>
                <a:lnTo>
                  <a:pt x="1503649" y="3125297"/>
                </a:lnTo>
                <a:lnTo>
                  <a:pt x="1503649" y="3348424"/>
                </a:lnTo>
                <a:lnTo>
                  <a:pt x="2" y="3348424"/>
                </a:lnTo>
                <a:lnTo>
                  <a:pt x="2" y="3040078"/>
                </a:lnTo>
                <a:lnTo>
                  <a:pt x="160779" y="3040078"/>
                </a:lnTo>
                <a:lnTo>
                  <a:pt x="160779" y="1868216"/>
                </a:lnTo>
                <a:lnTo>
                  <a:pt x="0" y="1868216"/>
                </a:lnTo>
                <a:close/>
                <a:moveTo>
                  <a:pt x="2404792" y="1056835"/>
                </a:moveTo>
                <a:cubicBezTo>
                  <a:pt x="2653236" y="1053203"/>
                  <a:pt x="2846615" y="1132462"/>
                  <a:pt x="3041339" y="1217006"/>
                </a:cubicBezTo>
                <a:cubicBezTo>
                  <a:pt x="3177103" y="1292844"/>
                  <a:pt x="3185654" y="1358251"/>
                  <a:pt x="3162662" y="1421790"/>
                </a:cubicBezTo>
                <a:cubicBezTo>
                  <a:pt x="3135070" y="1490420"/>
                  <a:pt x="3073394" y="1544137"/>
                  <a:pt x="2955120" y="1490027"/>
                </a:cubicBezTo>
                <a:cubicBezTo>
                  <a:pt x="2799905" y="1362647"/>
                  <a:pt x="2303258" y="1258941"/>
                  <a:pt x="1996297" y="1439301"/>
                </a:cubicBezTo>
                <a:cubicBezTo>
                  <a:pt x="1912263" y="1500986"/>
                  <a:pt x="1740474" y="1549432"/>
                  <a:pt x="1695640" y="1440804"/>
                </a:cubicBezTo>
                <a:cubicBezTo>
                  <a:pt x="1684431" y="1405047"/>
                  <a:pt x="1680310" y="1375083"/>
                  <a:pt x="1683036" y="1349036"/>
                </a:cubicBezTo>
                <a:cubicBezTo>
                  <a:pt x="1691216" y="1270893"/>
                  <a:pt x="1761018" y="1227996"/>
                  <a:pt x="1885936" y="1169661"/>
                </a:cubicBezTo>
                <a:cubicBezTo>
                  <a:pt x="2086835" y="1091036"/>
                  <a:pt x="2255725" y="1059015"/>
                  <a:pt x="2404792" y="1056835"/>
                </a:cubicBezTo>
                <a:close/>
                <a:moveTo>
                  <a:pt x="2379939" y="525939"/>
                </a:moveTo>
                <a:cubicBezTo>
                  <a:pt x="2879635" y="523330"/>
                  <a:pt x="3277619" y="723329"/>
                  <a:pt x="3415595" y="816328"/>
                </a:cubicBezTo>
                <a:cubicBezTo>
                  <a:pt x="3513176" y="870436"/>
                  <a:pt x="3605894" y="947824"/>
                  <a:pt x="3536918" y="1067180"/>
                </a:cubicBezTo>
                <a:cubicBezTo>
                  <a:pt x="3436697" y="1161368"/>
                  <a:pt x="3374414" y="1127048"/>
                  <a:pt x="3277643" y="1055532"/>
                </a:cubicBezTo>
                <a:cubicBezTo>
                  <a:pt x="3043086" y="964227"/>
                  <a:pt x="2525726" y="500925"/>
                  <a:pt x="1518639" y="1072440"/>
                </a:cubicBezTo>
                <a:cubicBezTo>
                  <a:pt x="1403814" y="1153603"/>
                  <a:pt x="1314548" y="1113414"/>
                  <a:pt x="1276609" y="1034639"/>
                </a:cubicBezTo>
                <a:cubicBezTo>
                  <a:pt x="1266889" y="1013346"/>
                  <a:pt x="1263419" y="992899"/>
                  <a:pt x="1265339" y="973244"/>
                </a:cubicBezTo>
                <a:cubicBezTo>
                  <a:pt x="1271097" y="914280"/>
                  <a:pt x="1325354" y="862450"/>
                  <a:pt x="1404829" y="816327"/>
                </a:cubicBezTo>
                <a:cubicBezTo>
                  <a:pt x="1743688" y="602008"/>
                  <a:pt x="2080122" y="527504"/>
                  <a:pt x="2379939" y="525939"/>
                </a:cubicBezTo>
                <a:close/>
                <a:moveTo>
                  <a:pt x="2328309" y="478"/>
                </a:moveTo>
                <a:cubicBezTo>
                  <a:pt x="2867607" y="-10742"/>
                  <a:pt x="3373895" y="176390"/>
                  <a:pt x="3780883" y="442703"/>
                </a:cubicBezTo>
                <a:cubicBezTo>
                  <a:pt x="3871566" y="483284"/>
                  <a:pt x="3971181" y="614776"/>
                  <a:pt x="3902204" y="713843"/>
                </a:cubicBezTo>
                <a:cubicBezTo>
                  <a:pt x="3808883" y="796758"/>
                  <a:pt x="3691418" y="734262"/>
                  <a:pt x="3625688" y="675144"/>
                </a:cubicBezTo>
                <a:cubicBezTo>
                  <a:pt x="3485001" y="587217"/>
                  <a:pt x="2454523" y="-190583"/>
                  <a:pt x="1158490" y="715725"/>
                </a:cubicBezTo>
                <a:cubicBezTo>
                  <a:pt x="1054011" y="803650"/>
                  <a:pt x="957845" y="746554"/>
                  <a:pt x="916460" y="684687"/>
                </a:cubicBezTo>
                <a:cubicBezTo>
                  <a:pt x="904440" y="661422"/>
                  <a:pt x="899749" y="637946"/>
                  <a:pt x="901094" y="614998"/>
                </a:cubicBezTo>
                <a:cubicBezTo>
                  <a:pt x="905127" y="546153"/>
                  <a:pt x="963480" y="482063"/>
                  <a:pt x="1041231" y="442703"/>
                </a:cubicBezTo>
                <a:cubicBezTo>
                  <a:pt x="1469432" y="137923"/>
                  <a:pt x="1908855" y="9205"/>
                  <a:pt x="2328309" y="47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85000"/>
                  <a:lumOff val="15000"/>
                </a:schemeClr>
              </a:solidFill>
            </a:endParaRPr>
          </a:p>
        </p:txBody>
      </p:sp>
      <p:sp>
        <p:nvSpPr>
          <p:cNvPr id="113" name="TextBox 112">
            <a:extLst>
              <a:ext uri="{FF2B5EF4-FFF2-40B4-BE49-F238E27FC236}">
                <a16:creationId xmlns:a16="http://schemas.microsoft.com/office/drawing/2014/main" id="{FDF9AF75-7154-4843-91D4-00A95463BF98}"/>
              </a:ext>
            </a:extLst>
          </p:cNvPr>
          <p:cNvSpPr txBox="1"/>
          <p:nvPr/>
        </p:nvSpPr>
        <p:spPr>
          <a:xfrm>
            <a:off x="1837133" y="3583449"/>
            <a:ext cx="7576079" cy="1815882"/>
          </a:xfrm>
          <a:prstGeom prst="rect">
            <a:avLst/>
          </a:prstGeom>
          <a:noFill/>
        </p:spPr>
        <p:txBody>
          <a:bodyPr wrap="square" rtlCol="0">
            <a:spAutoFit/>
          </a:bodyPr>
          <a:lstStyle/>
          <a:p>
            <a:pPr marL="457200" indent="-457200">
              <a:buFont typeface="Wingdings" pitchFamily="2" charset="2"/>
              <a:buChar char="ü"/>
            </a:pPr>
            <a:r>
              <a:rPr lang="en-US" altLang="zh-TW" sz="2800" dirty="0">
                <a:solidFill>
                  <a:srgbClr val="476ADE"/>
                </a:solidFill>
              </a:rPr>
              <a:t>Prevent</a:t>
            </a:r>
            <a:r>
              <a:rPr lang="zh-TW" altLang="en-US" sz="2800" dirty="0">
                <a:solidFill>
                  <a:srgbClr val="476ADE"/>
                </a:solidFill>
              </a:rPr>
              <a:t> </a:t>
            </a:r>
            <a:r>
              <a:rPr lang="en-US" altLang="zh-TW" sz="2800" dirty="0">
                <a:solidFill>
                  <a:srgbClr val="476ADE"/>
                </a:solidFill>
              </a:rPr>
              <a:t>collision</a:t>
            </a:r>
          </a:p>
          <a:p>
            <a:pPr marL="457200" indent="-457200">
              <a:buFont typeface="Wingdings" pitchFamily="2" charset="2"/>
              <a:buChar char="ü"/>
            </a:pPr>
            <a:r>
              <a:rPr lang="en-US" altLang="zh-TW" sz="2800" dirty="0">
                <a:solidFill>
                  <a:srgbClr val="476ADE"/>
                </a:solidFill>
              </a:rPr>
              <a:t>Locate</a:t>
            </a:r>
            <a:r>
              <a:rPr lang="zh-TW" altLang="en-US" sz="2800" dirty="0">
                <a:solidFill>
                  <a:srgbClr val="476ADE"/>
                </a:solidFill>
              </a:rPr>
              <a:t> </a:t>
            </a:r>
            <a:r>
              <a:rPr lang="en-US" sz="2800" dirty="0">
                <a:solidFill>
                  <a:srgbClr val="476ADE"/>
                </a:solidFill>
              </a:rPr>
              <a:t>pedestrian</a:t>
            </a:r>
          </a:p>
          <a:p>
            <a:pPr marL="457200" indent="-457200">
              <a:buFont typeface="Wingdings" pitchFamily="2" charset="2"/>
              <a:buChar char="ü"/>
            </a:pPr>
            <a:r>
              <a:rPr lang="en-US" altLang="zh-TW" sz="2800" dirty="0">
                <a:solidFill>
                  <a:srgbClr val="476ADE"/>
                </a:solidFill>
              </a:rPr>
              <a:t>Speed</a:t>
            </a:r>
            <a:r>
              <a:rPr lang="zh-TW" altLang="en-US" sz="2800" dirty="0">
                <a:solidFill>
                  <a:srgbClr val="476ADE"/>
                </a:solidFill>
              </a:rPr>
              <a:t> </a:t>
            </a:r>
            <a:r>
              <a:rPr lang="en-US" altLang="zh-TW" sz="2800" dirty="0">
                <a:solidFill>
                  <a:srgbClr val="476ADE"/>
                </a:solidFill>
              </a:rPr>
              <a:t>up</a:t>
            </a:r>
            <a:r>
              <a:rPr lang="zh-TW" altLang="en-US" sz="2800" dirty="0">
                <a:solidFill>
                  <a:srgbClr val="476ADE"/>
                </a:solidFill>
              </a:rPr>
              <a:t> </a:t>
            </a:r>
            <a:r>
              <a:rPr lang="en-US" altLang="zh-TW" sz="2800" dirty="0">
                <a:solidFill>
                  <a:srgbClr val="476ADE"/>
                </a:solidFill>
              </a:rPr>
              <a:t>the</a:t>
            </a:r>
            <a:r>
              <a:rPr lang="zh-TW" altLang="en-US" sz="2800" dirty="0">
                <a:solidFill>
                  <a:srgbClr val="476ADE"/>
                </a:solidFill>
              </a:rPr>
              <a:t> </a:t>
            </a:r>
            <a:r>
              <a:rPr lang="en-US" altLang="zh-TW" sz="2800" dirty="0">
                <a:solidFill>
                  <a:srgbClr val="476ADE"/>
                </a:solidFill>
              </a:rPr>
              <a:t>localization</a:t>
            </a:r>
          </a:p>
          <a:p>
            <a:pPr marL="457200" indent="-457200">
              <a:buFont typeface="Wingdings" pitchFamily="2" charset="2"/>
              <a:buChar char="ü"/>
            </a:pPr>
            <a:r>
              <a:rPr lang="en-US" altLang="zh-TW" sz="2800" dirty="0">
                <a:solidFill>
                  <a:srgbClr val="476ADE"/>
                </a:solidFill>
              </a:rPr>
              <a:t>Improve</a:t>
            </a:r>
            <a:r>
              <a:rPr lang="zh-TW" altLang="en-US" sz="2800" dirty="0">
                <a:solidFill>
                  <a:srgbClr val="476ADE"/>
                </a:solidFill>
              </a:rPr>
              <a:t> </a:t>
            </a:r>
            <a:r>
              <a:rPr lang="en-US" altLang="zh-TW" sz="2800" dirty="0">
                <a:solidFill>
                  <a:srgbClr val="476ADE"/>
                </a:solidFill>
              </a:rPr>
              <a:t>efficiency</a:t>
            </a:r>
            <a:r>
              <a:rPr lang="zh-TW" altLang="en-US" sz="2800" dirty="0">
                <a:solidFill>
                  <a:srgbClr val="476ADE"/>
                </a:solidFill>
              </a:rPr>
              <a:t> </a:t>
            </a:r>
            <a:r>
              <a:rPr lang="en-US" altLang="zh-TW" sz="2800" dirty="0">
                <a:solidFill>
                  <a:srgbClr val="476ADE"/>
                </a:solidFill>
              </a:rPr>
              <a:t>of</a:t>
            </a:r>
            <a:r>
              <a:rPr lang="zh-TW" altLang="en-US" sz="2800" dirty="0">
                <a:solidFill>
                  <a:srgbClr val="476ADE"/>
                </a:solidFill>
              </a:rPr>
              <a:t> </a:t>
            </a:r>
            <a:r>
              <a:rPr lang="en-US" altLang="zh-TW" sz="2800" dirty="0">
                <a:solidFill>
                  <a:srgbClr val="476ADE"/>
                </a:solidFill>
              </a:rPr>
              <a:t>the</a:t>
            </a:r>
            <a:r>
              <a:rPr lang="zh-TW" altLang="en-US" sz="2800" dirty="0">
                <a:solidFill>
                  <a:srgbClr val="476ADE"/>
                </a:solidFill>
              </a:rPr>
              <a:t> </a:t>
            </a:r>
            <a:r>
              <a:rPr lang="en-US" altLang="zh-TW" sz="2800" dirty="0">
                <a:solidFill>
                  <a:srgbClr val="476ADE"/>
                </a:solidFill>
              </a:rPr>
              <a:t>facility</a:t>
            </a:r>
          </a:p>
        </p:txBody>
      </p:sp>
      <p:grpSp>
        <p:nvGrpSpPr>
          <p:cNvPr id="126" name="Group 125">
            <a:extLst>
              <a:ext uri="{FF2B5EF4-FFF2-40B4-BE49-F238E27FC236}">
                <a16:creationId xmlns:a16="http://schemas.microsoft.com/office/drawing/2014/main" id="{A908A5D8-EBEE-4625-94D1-B53DF7771035}"/>
              </a:ext>
            </a:extLst>
          </p:cNvPr>
          <p:cNvGrpSpPr/>
          <p:nvPr/>
        </p:nvGrpSpPr>
        <p:grpSpPr>
          <a:xfrm>
            <a:off x="1164294" y="1279888"/>
            <a:ext cx="4755266" cy="1741934"/>
            <a:chOff x="2459822" y="888546"/>
            <a:chExt cx="2883692" cy="1056345"/>
          </a:xfrm>
        </p:grpSpPr>
        <p:sp>
          <p:nvSpPr>
            <p:cNvPr id="124" name="TextBox 123">
              <a:extLst>
                <a:ext uri="{FF2B5EF4-FFF2-40B4-BE49-F238E27FC236}">
                  <a16:creationId xmlns:a16="http://schemas.microsoft.com/office/drawing/2014/main" id="{FFDD4610-7B61-4D1D-AF21-25EC50229B11}"/>
                </a:ext>
              </a:extLst>
            </p:cNvPr>
            <p:cNvSpPr txBox="1"/>
            <p:nvPr/>
          </p:nvSpPr>
          <p:spPr>
            <a:xfrm>
              <a:off x="3565930" y="1477273"/>
              <a:ext cx="1777584" cy="467618"/>
            </a:xfrm>
            <a:custGeom>
              <a:avLst/>
              <a:gdLst/>
              <a:ahLst/>
              <a:cxnLst/>
              <a:rect l="l" t="t" r="r" b="b"/>
              <a:pathLst>
                <a:path w="3998714" h="1051917">
                  <a:moveTo>
                    <a:pt x="3012728" y="879276"/>
                  </a:moveTo>
                  <a:cubicBezTo>
                    <a:pt x="2921943" y="879276"/>
                    <a:pt x="2876550" y="894553"/>
                    <a:pt x="2876550" y="925106"/>
                  </a:cubicBezTo>
                  <a:cubicBezTo>
                    <a:pt x="2876550" y="955275"/>
                    <a:pt x="2920386" y="970359"/>
                    <a:pt x="3008058" y="970359"/>
                  </a:cubicBezTo>
                  <a:cubicBezTo>
                    <a:pt x="3111680" y="970359"/>
                    <a:pt x="3163491" y="952943"/>
                    <a:pt x="3163491" y="918111"/>
                  </a:cubicBezTo>
                  <a:cubicBezTo>
                    <a:pt x="3163491" y="892221"/>
                    <a:pt x="3113237" y="879276"/>
                    <a:pt x="3012728" y="879276"/>
                  </a:cubicBezTo>
                  <a:close/>
                  <a:moveTo>
                    <a:pt x="3018523" y="294084"/>
                  </a:moveTo>
                  <a:cubicBezTo>
                    <a:pt x="2987375" y="294084"/>
                    <a:pt x="2971800" y="339589"/>
                    <a:pt x="2971800" y="430597"/>
                  </a:cubicBezTo>
                  <a:cubicBezTo>
                    <a:pt x="2971800" y="513420"/>
                    <a:pt x="2988149" y="554831"/>
                    <a:pt x="3020848" y="554831"/>
                  </a:cubicBezTo>
                  <a:cubicBezTo>
                    <a:pt x="3050459" y="554831"/>
                    <a:pt x="3065264" y="518483"/>
                    <a:pt x="3065264" y="445787"/>
                  </a:cubicBezTo>
                  <a:cubicBezTo>
                    <a:pt x="3065264" y="344652"/>
                    <a:pt x="3049684" y="294084"/>
                    <a:pt x="3018523" y="294084"/>
                  </a:cubicBezTo>
                  <a:close/>
                  <a:moveTo>
                    <a:pt x="3739279" y="213717"/>
                  </a:moveTo>
                  <a:cubicBezTo>
                    <a:pt x="3880046" y="213717"/>
                    <a:pt x="3957526" y="276321"/>
                    <a:pt x="3971720" y="401529"/>
                  </a:cubicBezTo>
                  <a:lnTo>
                    <a:pt x="3843998" y="421621"/>
                  </a:lnTo>
                  <a:cubicBezTo>
                    <a:pt x="3843998" y="333421"/>
                    <a:pt x="3807141" y="289322"/>
                    <a:pt x="3733428" y="289322"/>
                  </a:cubicBezTo>
                  <a:cubicBezTo>
                    <a:pt x="3691607" y="289322"/>
                    <a:pt x="3670697" y="305997"/>
                    <a:pt x="3670697" y="339347"/>
                  </a:cubicBezTo>
                  <a:cubicBezTo>
                    <a:pt x="3670697" y="364523"/>
                    <a:pt x="3711284" y="393582"/>
                    <a:pt x="3792457" y="426523"/>
                  </a:cubicBezTo>
                  <a:cubicBezTo>
                    <a:pt x="3929961" y="482792"/>
                    <a:pt x="3998714" y="555197"/>
                    <a:pt x="3998714" y="643737"/>
                  </a:cubicBezTo>
                  <a:cubicBezTo>
                    <a:pt x="3998714" y="784492"/>
                    <a:pt x="3910279" y="854869"/>
                    <a:pt x="3733409" y="854869"/>
                  </a:cubicBezTo>
                  <a:cubicBezTo>
                    <a:pt x="3547201" y="854869"/>
                    <a:pt x="3454096" y="781273"/>
                    <a:pt x="3454096" y="634082"/>
                  </a:cubicBezTo>
                  <a:lnTo>
                    <a:pt x="3588237" y="609628"/>
                  </a:lnTo>
                  <a:cubicBezTo>
                    <a:pt x="3586854" y="630079"/>
                    <a:pt x="3586163" y="646128"/>
                    <a:pt x="3586163" y="657774"/>
                  </a:cubicBezTo>
                  <a:cubicBezTo>
                    <a:pt x="3586163" y="688786"/>
                    <a:pt x="3599128" y="715795"/>
                    <a:pt x="3625058" y="738801"/>
                  </a:cubicBezTo>
                  <a:cubicBezTo>
                    <a:pt x="3650988" y="761808"/>
                    <a:pt x="3681835" y="773311"/>
                    <a:pt x="3717596" y="773311"/>
                  </a:cubicBezTo>
                  <a:cubicBezTo>
                    <a:pt x="3760943" y="773311"/>
                    <a:pt x="3782616" y="755473"/>
                    <a:pt x="3782616" y="719798"/>
                  </a:cubicBezTo>
                  <a:cubicBezTo>
                    <a:pt x="3782616" y="695892"/>
                    <a:pt x="3743576" y="667227"/>
                    <a:pt x="3665497" y="633803"/>
                  </a:cubicBezTo>
                  <a:cubicBezTo>
                    <a:pt x="3536011" y="578036"/>
                    <a:pt x="3471267" y="505451"/>
                    <a:pt x="3471267" y="416049"/>
                  </a:cubicBezTo>
                  <a:cubicBezTo>
                    <a:pt x="3471267" y="356344"/>
                    <a:pt x="3496503" y="307696"/>
                    <a:pt x="3546974" y="270104"/>
                  </a:cubicBezTo>
                  <a:cubicBezTo>
                    <a:pt x="3597446" y="232513"/>
                    <a:pt x="3661548" y="213717"/>
                    <a:pt x="3739279" y="213717"/>
                  </a:cubicBezTo>
                  <a:close/>
                  <a:moveTo>
                    <a:pt x="1794272" y="213420"/>
                  </a:moveTo>
                  <a:lnTo>
                    <a:pt x="1794272" y="840581"/>
                  </a:lnTo>
                  <a:lnTo>
                    <a:pt x="1556742" y="840581"/>
                  </a:lnTo>
                  <a:lnTo>
                    <a:pt x="1556742" y="229186"/>
                  </a:lnTo>
                  <a:cubicBezTo>
                    <a:pt x="1631020" y="229186"/>
                    <a:pt x="1710196" y="223930"/>
                    <a:pt x="1794272" y="213420"/>
                  </a:cubicBezTo>
                  <a:close/>
                  <a:moveTo>
                    <a:pt x="2221706" y="212843"/>
                  </a:moveTo>
                  <a:lnTo>
                    <a:pt x="2221706" y="323124"/>
                  </a:lnTo>
                  <a:cubicBezTo>
                    <a:pt x="2262206" y="249789"/>
                    <a:pt x="2322571" y="213122"/>
                    <a:pt x="2402802" y="213122"/>
                  </a:cubicBezTo>
                  <a:cubicBezTo>
                    <a:pt x="2509877" y="213122"/>
                    <a:pt x="2563416" y="267373"/>
                    <a:pt x="2563416" y="375875"/>
                  </a:cubicBezTo>
                  <a:lnTo>
                    <a:pt x="2563416" y="840581"/>
                  </a:lnTo>
                  <a:lnTo>
                    <a:pt x="2325886" y="840581"/>
                  </a:lnTo>
                  <a:lnTo>
                    <a:pt x="2325886" y="396887"/>
                  </a:lnTo>
                  <a:cubicBezTo>
                    <a:pt x="2325886" y="360499"/>
                    <a:pt x="2317635" y="342305"/>
                    <a:pt x="2301134" y="342305"/>
                  </a:cubicBezTo>
                  <a:cubicBezTo>
                    <a:pt x="2281402" y="342305"/>
                    <a:pt x="2263231" y="358214"/>
                    <a:pt x="2246621" y="390032"/>
                  </a:cubicBezTo>
                  <a:cubicBezTo>
                    <a:pt x="2230010" y="421850"/>
                    <a:pt x="2221706" y="460701"/>
                    <a:pt x="2221706" y="506583"/>
                  </a:cubicBezTo>
                  <a:lnTo>
                    <a:pt x="2221706" y="840581"/>
                  </a:lnTo>
                  <a:lnTo>
                    <a:pt x="1984177" y="840581"/>
                  </a:lnTo>
                  <a:lnTo>
                    <a:pt x="1984177" y="227428"/>
                  </a:lnTo>
                  <a:cubicBezTo>
                    <a:pt x="2065058" y="227428"/>
                    <a:pt x="2144234" y="222566"/>
                    <a:pt x="2221706" y="212843"/>
                  </a:cubicBezTo>
                  <a:close/>
                  <a:moveTo>
                    <a:pt x="3208800" y="72628"/>
                  </a:moveTo>
                  <a:cubicBezTo>
                    <a:pt x="3281385" y="72628"/>
                    <a:pt x="3317677" y="103615"/>
                    <a:pt x="3317677" y="165590"/>
                  </a:cubicBezTo>
                  <a:cubicBezTo>
                    <a:pt x="3317677" y="214740"/>
                    <a:pt x="3294249" y="239316"/>
                    <a:pt x="3247393" y="239316"/>
                  </a:cubicBezTo>
                  <a:cubicBezTo>
                    <a:pt x="3232609" y="239316"/>
                    <a:pt x="3213466" y="233273"/>
                    <a:pt x="3189964" y="221186"/>
                  </a:cubicBezTo>
                  <a:cubicBezTo>
                    <a:pt x="3184667" y="219245"/>
                    <a:pt x="3180154" y="218145"/>
                    <a:pt x="3176420" y="217884"/>
                  </a:cubicBezTo>
                  <a:cubicBezTo>
                    <a:pt x="3167087" y="216712"/>
                    <a:pt x="3162421" y="223685"/>
                    <a:pt x="3162421" y="238804"/>
                  </a:cubicBezTo>
                  <a:cubicBezTo>
                    <a:pt x="3261559" y="281208"/>
                    <a:pt x="3311128" y="345380"/>
                    <a:pt x="3311128" y="431323"/>
                  </a:cubicBezTo>
                  <a:cubicBezTo>
                    <a:pt x="3311128" y="488503"/>
                    <a:pt x="3284897" y="536976"/>
                    <a:pt x="3232435" y="576741"/>
                  </a:cubicBezTo>
                  <a:cubicBezTo>
                    <a:pt x="3179973" y="616506"/>
                    <a:pt x="3117044" y="636389"/>
                    <a:pt x="3043647" y="636389"/>
                  </a:cubicBezTo>
                  <a:cubicBezTo>
                    <a:pt x="3015178" y="636389"/>
                    <a:pt x="2979269" y="632876"/>
                    <a:pt x="2935923" y="625850"/>
                  </a:cubicBezTo>
                  <a:cubicBezTo>
                    <a:pt x="2915788" y="638029"/>
                    <a:pt x="2905720" y="649666"/>
                    <a:pt x="2905720" y="660760"/>
                  </a:cubicBezTo>
                  <a:cubicBezTo>
                    <a:pt x="2905720" y="674278"/>
                    <a:pt x="2918077" y="681037"/>
                    <a:pt x="2942788" y="681037"/>
                  </a:cubicBezTo>
                  <a:cubicBezTo>
                    <a:pt x="2952877" y="681037"/>
                    <a:pt x="2969301" y="680343"/>
                    <a:pt x="2992059" y="678954"/>
                  </a:cubicBezTo>
                  <a:cubicBezTo>
                    <a:pt x="3060725" y="674390"/>
                    <a:pt x="3109420" y="672108"/>
                    <a:pt x="3138143" y="672108"/>
                  </a:cubicBezTo>
                  <a:cubicBezTo>
                    <a:pt x="3287995" y="672108"/>
                    <a:pt x="3362920" y="729769"/>
                    <a:pt x="3362920" y="845093"/>
                  </a:cubicBezTo>
                  <a:cubicBezTo>
                    <a:pt x="3362920" y="982976"/>
                    <a:pt x="3241482" y="1051917"/>
                    <a:pt x="2998608" y="1051917"/>
                  </a:cubicBezTo>
                  <a:cubicBezTo>
                    <a:pt x="2816033" y="1051917"/>
                    <a:pt x="2724745" y="1011166"/>
                    <a:pt x="2724745" y="929664"/>
                  </a:cubicBezTo>
                  <a:cubicBezTo>
                    <a:pt x="2724745" y="880873"/>
                    <a:pt x="2760161" y="851703"/>
                    <a:pt x="2830990" y="842153"/>
                  </a:cubicBezTo>
                  <a:cubicBezTo>
                    <a:pt x="2755398" y="829205"/>
                    <a:pt x="2717602" y="796702"/>
                    <a:pt x="2717602" y="744643"/>
                  </a:cubicBezTo>
                  <a:cubicBezTo>
                    <a:pt x="2717602" y="682557"/>
                    <a:pt x="2762598" y="632560"/>
                    <a:pt x="2852589" y="594652"/>
                  </a:cubicBezTo>
                  <a:cubicBezTo>
                    <a:pt x="2773710" y="567460"/>
                    <a:pt x="2734270" y="512772"/>
                    <a:pt x="2734270" y="430588"/>
                  </a:cubicBezTo>
                  <a:cubicBezTo>
                    <a:pt x="2734270" y="368464"/>
                    <a:pt x="2759468" y="316590"/>
                    <a:pt x="2809861" y="274965"/>
                  </a:cubicBezTo>
                  <a:cubicBezTo>
                    <a:pt x="2860255" y="233339"/>
                    <a:pt x="2922259" y="212527"/>
                    <a:pt x="2995873" y="212527"/>
                  </a:cubicBezTo>
                  <a:cubicBezTo>
                    <a:pt x="3020101" y="212527"/>
                    <a:pt x="3047829" y="215159"/>
                    <a:pt x="3079059" y="220424"/>
                  </a:cubicBezTo>
                  <a:cubicBezTo>
                    <a:pt x="3077006" y="215965"/>
                    <a:pt x="3075980" y="209224"/>
                    <a:pt x="3075980" y="200202"/>
                  </a:cubicBezTo>
                  <a:cubicBezTo>
                    <a:pt x="3075980" y="115153"/>
                    <a:pt x="3120253" y="72628"/>
                    <a:pt x="3208800" y="72628"/>
                  </a:cubicBezTo>
                  <a:close/>
                  <a:moveTo>
                    <a:pt x="0" y="20241"/>
                  </a:moveTo>
                  <a:lnTo>
                    <a:pt x="661987" y="20241"/>
                  </a:lnTo>
                  <a:lnTo>
                    <a:pt x="661987" y="123825"/>
                  </a:lnTo>
                  <a:lnTo>
                    <a:pt x="466725" y="123825"/>
                  </a:lnTo>
                  <a:lnTo>
                    <a:pt x="466725" y="840581"/>
                  </a:lnTo>
                  <a:lnTo>
                    <a:pt x="197049" y="840581"/>
                  </a:lnTo>
                  <a:lnTo>
                    <a:pt x="197049" y="123825"/>
                  </a:lnTo>
                  <a:lnTo>
                    <a:pt x="0" y="123825"/>
                  </a:lnTo>
                  <a:close/>
                  <a:moveTo>
                    <a:pt x="1018580" y="7981"/>
                  </a:moveTo>
                  <a:lnTo>
                    <a:pt x="1018580" y="329552"/>
                  </a:lnTo>
                  <a:cubicBezTo>
                    <a:pt x="1051601" y="251932"/>
                    <a:pt x="1112276" y="213122"/>
                    <a:pt x="1200606" y="213122"/>
                  </a:cubicBezTo>
                  <a:cubicBezTo>
                    <a:pt x="1307855" y="213122"/>
                    <a:pt x="1361480" y="261538"/>
                    <a:pt x="1361480" y="358369"/>
                  </a:cubicBezTo>
                  <a:lnTo>
                    <a:pt x="1361480" y="840581"/>
                  </a:lnTo>
                  <a:lnTo>
                    <a:pt x="1123950" y="840581"/>
                  </a:lnTo>
                  <a:lnTo>
                    <a:pt x="1123950" y="381707"/>
                  </a:lnTo>
                  <a:cubicBezTo>
                    <a:pt x="1123950" y="355439"/>
                    <a:pt x="1116617" y="342305"/>
                    <a:pt x="1101951" y="342305"/>
                  </a:cubicBezTo>
                  <a:cubicBezTo>
                    <a:pt x="1084036" y="342305"/>
                    <a:pt x="1065662" y="362514"/>
                    <a:pt x="1046829" y="402933"/>
                  </a:cubicBezTo>
                  <a:cubicBezTo>
                    <a:pt x="1027996" y="443353"/>
                    <a:pt x="1018580" y="487626"/>
                    <a:pt x="1018580" y="535753"/>
                  </a:cubicBezTo>
                  <a:lnTo>
                    <a:pt x="1018580" y="840581"/>
                  </a:lnTo>
                  <a:lnTo>
                    <a:pt x="781050" y="840581"/>
                  </a:lnTo>
                  <a:lnTo>
                    <a:pt x="781050" y="20241"/>
                  </a:lnTo>
                  <a:cubicBezTo>
                    <a:pt x="852376" y="20241"/>
                    <a:pt x="931553" y="16154"/>
                    <a:pt x="1018580" y="7981"/>
                  </a:cubicBezTo>
                  <a:close/>
                  <a:moveTo>
                    <a:pt x="1676698" y="0"/>
                  </a:moveTo>
                  <a:cubicBezTo>
                    <a:pt x="1751112" y="0"/>
                    <a:pt x="1788319" y="29666"/>
                    <a:pt x="1788319" y="88999"/>
                  </a:cubicBezTo>
                  <a:cubicBezTo>
                    <a:pt x="1788319" y="148332"/>
                    <a:pt x="1751112" y="177998"/>
                    <a:pt x="1676698" y="177998"/>
                  </a:cubicBezTo>
                  <a:cubicBezTo>
                    <a:pt x="1602681" y="177998"/>
                    <a:pt x="1565672" y="148332"/>
                    <a:pt x="1565672" y="88999"/>
                  </a:cubicBezTo>
                  <a:cubicBezTo>
                    <a:pt x="1565672" y="29666"/>
                    <a:pt x="1602681" y="0"/>
                    <a:pt x="1676698"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600" dirty="0">
                <a:solidFill>
                  <a:schemeClr val="accent1"/>
                </a:solidFill>
                <a:latin typeface="Britannic Bold" panose="020B0903060703020204" pitchFamily="34" charset="0"/>
                <a:cs typeface="Arial" pitchFamily="34" charset="0"/>
              </a:endParaRPr>
            </a:p>
          </p:txBody>
        </p:sp>
        <p:sp>
          <p:nvSpPr>
            <p:cNvPr id="125" name="TextBox 124">
              <a:extLst>
                <a:ext uri="{FF2B5EF4-FFF2-40B4-BE49-F238E27FC236}">
                  <a16:creationId xmlns:a16="http://schemas.microsoft.com/office/drawing/2014/main" id="{DFA5EA24-A2BC-4E31-82F8-FD7E25443D0B}"/>
                </a:ext>
              </a:extLst>
            </p:cNvPr>
            <p:cNvSpPr txBox="1"/>
            <p:nvPr/>
          </p:nvSpPr>
          <p:spPr>
            <a:xfrm>
              <a:off x="2459822" y="888546"/>
              <a:ext cx="2687647" cy="442345"/>
            </a:xfrm>
            <a:custGeom>
              <a:avLst/>
              <a:gdLst/>
              <a:ahLst/>
              <a:cxnLst/>
              <a:rect l="l" t="t" r="r" b="b"/>
              <a:pathLst>
                <a:path w="6045920" h="995065">
                  <a:moveTo>
                    <a:pt x="3544417" y="406747"/>
                  </a:moveTo>
                  <a:cubicBezTo>
                    <a:pt x="3529782" y="406747"/>
                    <a:pt x="3519141" y="410071"/>
                    <a:pt x="3512493" y="416719"/>
                  </a:cubicBezTo>
                  <a:cubicBezTo>
                    <a:pt x="3502869" y="426343"/>
                    <a:pt x="3498057" y="436935"/>
                    <a:pt x="3498057" y="448493"/>
                  </a:cubicBezTo>
                  <a:lnTo>
                    <a:pt x="3498057" y="527670"/>
                  </a:lnTo>
                  <a:lnTo>
                    <a:pt x="3588321" y="527670"/>
                  </a:lnTo>
                  <a:lnTo>
                    <a:pt x="3588321" y="453181"/>
                  </a:lnTo>
                  <a:cubicBezTo>
                    <a:pt x="3588321" y="438150"/>
                    <a:pt x="3584476" y="426194"/>
                    <a:pt x="3576787" y="417314"/>
                  </a:cubicBezTo>
                  <a:cubicBezTo>
                    <a:pt x="3569742" y="410269"/>
                    <a:pt x="3558952" y="406747"/>
                    <a:pt x="3544417" y="406747"/>
                  </a:cubicBezTo>
                  <a:close/>
                  <a:moveTo>
                    <a:pt x="1820392" y="406747"/>
                  </a:moveTo>
                  <a:cubicBezTo>
                    <a:pt x="1805757" y="406747"/>
                    <a:pt x="1795116" y="410071"/>
                    <a:pt x="1788468" y="416719"/>
                  </a:cubicBezTo>
                  <a:cubicBezTo>
                    <a:pt x="1778844" y="426343"/>
                    <a:pt x="1774032" y="436935"/>
                    <a:pt x="1774032" y="448493"/>
                  </a:cubicBezTo>
                  <a:lnTo>
                    <a:pt x="1774032" y="527670"/>
                  </a:lnTo>
                  <a:lnTo>
                    <a:pt x="1864296" y="527670"/>
                  </a:lnTo>
                  <a:lnTo>
                    <a:pt x="1864296" y="453181"/>
                  </a:lnTo>
                  <a:cubicBezTo>
                    <a:pt x="1864296" y="438150"/>
                    <a:pt x="1860452" y="426194"/>
                    <a:pt x="1852762" y="417314"/>
                  </a:cubicBezTo>
                  <a:cubicBezTo>
                    <a:pt x="1845717" y="410269"/>
                    <a:pt x="1834927" y="406747"/>
                    <a:pt x="1820392" y="406747"/>
                  </a:cubicBezTo>
                  <a:close/>
                  <a:moveTo>
                    <a:pt x="3544417" y="266179"/>
                  </a:moveTo>
                  <a:cubicBezTo>
                    <a:pt x="3605288" y="266179"/>
                    <a:pt x="3653781" y="284237"/>
                    <a:pt x="3689896" y="320352"/>
                  </a:cubicBezTo>
                  <a:cubicBezTo>
                    <a:pt x="3730080" y="360536"/>
                    <a:pt x="3750172" y="409476"/>
                    <a:pt x="3750172" y="467171"/>
                  </a:cubicBezTo>
                  <a:lnTo>
                    <a:pt x="3750172" y="663550"/>
                  </a:lnTo>
                  <a:lnTo>
                    <a:pt x="3498057" y="663550"/>
                  </a:lnTo>
                  <a:lnTo>
                    <a:pt x="3498057" y="803374"/>
                  </a:lnTo>
                  <a:cubicBezTo>
                    <a:pt x="3498057" y="820390"/>
                    <a:pt x="3502869" y="833710"/>
                    <a:pt x="3512493" y="843334"/>
                  </a:cubicBezTo>
                  <a:cubicBezTo>
                    <a:pt x="3519935" y="850825"/>
                    <a:pt x="3530576" y="854571"/>
                    <a:pt x="3544417" y="854571"/>
                  </a:cubicBezTo>
                  <a:cubicBezTo>
                    <a:pt x="3558159" y="854571"/>
                    <a:pt x="3568353" y="851222"/>
                    <a:pt x="3575001" y="844525"/>
                  </a:cubicBezTo>
                  <a:cubicBezTo>
                    <a:pt x="3583881" y="834256"/>
                    <a:pt x="3588321" y="820539"/>
                    <a:pt x="3588321" y="803374"/>
                  </a:cubicBezTo>
                  <a:lnTo>
                    <a:pt x="3588321" y="719137"/>
                  </a:lnTo>
                  <a:lnTo>
                    <a:pt x="3750172" y="719137"/>
                  </a:lnTo>
                  <a:lnTo>
                    <a:pt x="3750172" y="793998"/>
                  </a:lnTo>
                  <a:cubicBezTo>
                    <a:pt x="3750172" y="857200"/>
                    <a:pt x="3731122" y="907851"/>
                    <a:pt x="3693022" y="945951"/>
                  </a:cubicBezTo>
                  <a:cubicBezTo>
                    <a:pt x="3663504" y="978694"/>
                    <a:pt x="3613969" y="995065"/>
                    <a:pt x="3544417" y="995065"/>
                  </a:cubicBezTo>
                  <a:cubicBezTo>
                    <a:pt x="3477990" y="995065"/>
                    <a:pt x="3427959" y="978247"/>
                    <a:pt x="3394323" y="944612"/>
                  </a:cubicBezTo>
                  <a:cubicBezTo>
                    <a:pt x="3355579" y="907703"/>
                    <a:pt x="3336206" y="857498"/>
                    <a:pt x="3336206" y="793998"/>
                  </a:cubicBezTo>
                  <a:lnTo>
                    <a:pt x="3336206" y="467171"/>
                  </a:lnTo>
                  <a:cubicBezTo>
                    <a:pt x="3336206" y="409277"/>
                    <a:pt x="3356496" y="360908"/>
                    <a:pt x="3397077" y="322064"/>
                  </a:cubicBezTo>
                  <a:cubicBezTo>
                    <a:pt x="3434334" y="284807"/>
                    <a:pt x="3483447" y="266179"/>
                    <a:pt x="3544417" y="266179"/>
                  </a:cubicBezTo>
                  <a:close/>
                  <a:moveTo>
                    <a:pt x="1820392" y="266179"/>
                  </a:moveTo>
                  <a:cubicBezTo>
                    <a:pt x="1881262" y="266179"/>
                    <a:pt x="1929755" y="284237"/>
                    <a:pt x="1965871" y="320352"/>
                  </a:cubicBezTo>
                  <a:cubicBezTo>
                    <a:pt x="2006055" y="360536"/>
                    <a:pt x="2026146" y="409476"/>
                    <a:pt x="2026146" y="467171"/>
                  </a:cubicBezTo>
                  <a:lnTo>
                    <a:pt x="2026146" y="663550"/>
                  </a:lnTo>
                  <a:lnTo>
                    <a:pt x="1774032" y="663550"/>
                  </a:lnTo>
                  <a:lnTo>
                    <a:pt x="1774032" y="803374"/>
                  </a:lnTo>
                  <a:cubicBezTo>
                    <a:pt x="1774032" y="820390"/>
                    <a:pt x="1778844" y="833710"/>
                    <a:pt x="1788468" y="843334"/>
                  </a:cubicBezTo>
                  <a:cubicBezTo>
                    <a:pt x="1795910" y="850825"/>
                    <a:pt x="1806551" y="854571"/>
                    <a:pt x="1820392" y="854571"/>
                  </a:cubicBezTo>
                  <a:cubicBezTo>
                    <a:pt x="1834133" y="854571"/>
                    <a:pt x="1844328" y="851222"/>
                    <a:pt x="1850976" y="844525"/>
                  </a:cubicBezTo>
                  <a:cubicBezTo>
                    <a:pt x="1859856" y="834256"/>
                    <a:pt x="1864296" y="820539"/>
                    <a:pt x="1864296" y="803374"/>
                  </a:cubicBezTo>
                  <a:lnTo>
                    <a:pt x="1864296" y="719137"/>
                  </a:lnTo>
                  <a:lnTo>
                    <a:pt x="2026146" y="719137"/>
                  </a:lnTo>
                  <a:lnTo>
                    <a:pt x="2026146" y="793998"/>
                  </a:lnTo>
                  <a:cubicBezTo>
                    <a:pt x="2026146" y="857200"/>
                    <a:pt x="2007096" y="907851"/>
                    <a:pt x="1968996" y="945951"/>
                  </a:cubicBezTo>
                  <a:cubicBezTo>
                    <a:pt x="1939479" y="978694"/>
                    <a:pt x="1889944" y="995065"/>
                    <a:pt x="1820392" y="995065"/>
                  </a:cubicBezTo>
                  <a:cubicBezTo>
                    <a:pt x="1753965" y="995065"/>
                    <a:pt x="1703934" y="978247"/>
                    <a:pt x="1670299" y="944612"/>
                  </a:cubicBezTo>
                  <a:cubicBezTo>
                    <a:pt x="1631554" y="907703"/>
                    <a:pt x="1612181" y="857498"/>
                    <a:pt x="1612181" y="793998"/>
                  </a:cubicBezTo>
                  <a:lnTo>
                    <a:pt x="1612181" y="467171"/>
                  </a:lnTo>
                  <a:cubicBezTo>
                    <a:pt x="1612181" y="409277"/>
                    <a:pt x="1632472" y="360908"/>
                    <a:pt x="1673052" y="322064"/>
                  </a:cubicBezTo>
                  <a:cubicBezTo>
                    <a:pt x="1710309" y="284807"/>
                    <a:pt x="1759422" y="266179"/>
                    <a:pt x="1820392" y="266179"/>
                  </a:cubicBezTo>
                  <a:close/>
                  <a:moveTo>
                    <a:pt x="3033639" y="261491"/>
                  </a:moveTo>
                  <a:cubicBezTo>
                    <a:pt x="3078932" y="261491"/>
                    <a:pt x="3113410" y="273347"/>
                    <a:pt x="3137074" y="297061"/>
                  </a:cubicBezTo>
                  <a:cubicBezTo>
                    <a:pt x="3167931" y="327868"/>
                    <a:pt x="3183360" y="367457"/>
                    <a:pt x="3183360" y="415826"/>
                  </a:cubicBezTo>
                  <a:lnTo>
                    <a:pt x="3183360" y="985763"/>
                  </a:lnTo>
                  <a:lnTo>
                    <a:pt x="3021509" y="985763"/>
                  </a:lnTo>
                  <a:lnTo>
                    <a:pt x="3021509" y="420439"/>
                  </a:lnTo>
                  <a:cubicBezTo>
                    <a:pt x="3021509" y="408136"/>
                    <a:pt x="3020566" y="400670"/>
                    <a:pt x="3018681" y="398041"/>
                  </a:cubicBezTo>
                  <a:cubicBezTo>
                    <a:pt x="3012034" y="391393"/>
                    <a:pt x="3003005" y="388069"/>
                    <a:pt x="2991594" y="388069"/>
                  </a:cubicBezTo>
                  <a:cubicBezTo>
                    <a:pt x="2967633" y="388069"/>
                    <a:pt x="2944391" y="399331"/>
                    <a:pt x="2921869" y="421853"/>
                  </a:cubicBezTo>
                  <a:lnTo>
                    <a:pt x="2921869" y="985763"/>
                  </a:lnTo>
                  <a:lnTo>
                    <a:pt x="2760018" y="985763"/>
                  </a:lnTo>
                  <a:lnTo>
                    <a:pt x="2760018" y="270867"/>
                  </a:lnTo>
                  <a:lnTo>
                    <a:pt x="2921869" y="270867"/>
                  </a:lnTo>
                  <a:lnTo>
                    <a:pt x="2921869" y="298772"/>
                  </a:lnTo>
                  <a:cubicBezTo>
                    <a:pt x="2952379" y="273918"/>
                    <a:pt x="2989635" y="261491"/>
                    <a:pt x="3033639" y="261491"/>
                  </a:cubicBezTo>
                  <a:close/>
                  <a:moveTo>
                    <a:pt x="2578969" y="261491"/>
                  </a:moveTo>
                  <a:lnTo>
                    <a:pt x="2578969" y="411435"/>
                  </a:lnTo>
                  <a:cubicBezTo>
                    <a:pt x="2495774" y="411435"/>
                    <a:pt x="2427288" y="441151"/>
                    <a:pt x="2373512" y="500583"/>
                  </a:cubicBezTo>
                  <a:lnTo>
                    <a:pt x="2373512" y="985763"/>
                  </a:lnTo>
                  <a:lnTo>
                    <a:pt x="2211661" y="985763"/>
                  </a:lnTo>
                  <a:lnTo>
                    <a:pt x="2211661" y="270867"/>
                  </a:lnTo>
                  <a:lnTo>
                    <a:pt x="2373512" y="270867"/>
                  </a:lnTo>
                  <a:lnTo>
                    <a:pt x="2373512" y="350118"/>
                  </a:lnTo>
                  <a:cubicBezTo>
                    <a:pt x="2414886" y="291033"/>
                    <a:pt x="2483371" y="261491"/>
                    <a:pt x="2578969" y="261491"/>
                  </a:cubicBezTo>
                  <a:close/>
                  <a:moveTo>
                    <a:pt x="728589" y="261491"/>
                  </a:moveTo>
                  <a:cubicBezTo>
                    <a:pt x="773882" y="261491"/>
                    <a:pt x="808360" y="273347"/>
                    <a:pt x="832024" y="297061"/>
                  </a:cubicBezTo>
                  <a:cubicBezTo>
                    <a:pt x="862881" y="327868"/>
                    <a:pt x="878310" y="367457"/>
                    <a:pt x="878310" y="415826"/>
                  </a:cubicBezTo>
                  <a:lnTo>
                    <a:pt x="878310" y="985763"/>
                  </a:lnTo>
                  <a:lnTo>
                    <a:pt x="716459" y="985763"/>
                  </a:lnTo>
                  <a:lnTo>
                    <a:pt x="716459" y="420439"/>
                  </a:lnTo>
                  <a:cubicBezTo>
                    <a:pt x="716459" y="408136"/>
                    <a:pt x="715517" y="400670"/>
                    <a:pt x="713631" y="398041"/>
                  </a:cubicBezTo>
                  <a:cubicBezTo>
                    <a:pt x="706984" y="391393"/>
                    <a:pt x="697955" y="388069"/>
                    <a:pt x="686545" y="388069"/>
                  </a:cubicBezTo>
                  <a:cubicBezTo>
                    <a:pt x="662583" y="388069"/>
                    <a:pt x="639341" y="399331"/>
                    <a:pt x="616819" y="421853"/>
                  </a:cubicBezTo>
                  <a:lnTo>
                    <a:pt x="616819" y="985763"/>
                  </a:lnTo>
                  <a:lnTo>
                    <a:pt x="454968" y="985763"/>
                  </a:lnTo>
                  <a:lnTo>
                    <a:pt x="454968" y="270867"/>
                  </a:lnTo>
                  <a:lnTo>
                    <a:pt x="616819" y="270867"/>
                  </a:lnTo>
                  <a:lnTo>
                    <a:pt x="616819" y="298772"/>
                  </a:lnTo>
                  <a:cubicBezTo>
                    <a:pt x="647328" y="273918"/>
                    <a:pt x="684585" y="261491"/>
                    <a:pt x="728589" y="261491"/>
                  </a:cubicBezTo>
                  <a:close/>
                  <a:moveTo>
                    <a:pt x="5276702" y="145256"/>
                  </a:moveTo>
                  <a:cubicBezTo>
                    <a:pt x="5243364" y="145256"/>
                    <a:pt x="5217145" y="154806"/>
                    <a:pt x="5198046" y="173906"/>
                  </a:cubicBezTo>
                  <a:cubicBezTo>
                    <a:pt x="5179095" y="192856"/>
                    <a:pt x="5169620" y="219001"/>
                    <a:pt x="5169620" y="252338"/>
                  </a:cubicBezTo>
                  <a:lnTo>
                    <a:pt x="5169620" y="737964"/>
                  </a:lnTo>
                  <a:cubicBezTo>
                    <a:pt x="5169620" y="776808"/>
                    <a:pt x="5177533" y="804168"/>
                    <a:pt x="5193358" y="820043"/>
                  </a:cubicBezTo>
                  <a:cubicBezTo>
                    <a:pt x="5213301" y="839936"/>
                    <a:pt x="5241082" y="849883"/>
                    <a:pt x="5276702" y="849883"/>
                  </a:cubicBezTo>
                  <a:cubicBezTo>
                    <a:pt x="5312222" y="849883"/>
                    <a:pt x="5339284" y="840581"/>
                    <a:pt x="5357887" y="821978"/>
                  </a:cubicBezTo>
                  <a:cubicBezTo>
                    <a:pt x="5373514" y="804813"/>
                    <a:pt x="5381328" y="776808"/>
                    <a:pt x="5381328" y="737964"/>
                  </a:cubicBezTo>
                  <a:lnTo>
                    <a:pt x="5381328" y="252338"/>
                  </a:lnTo>
                  <a:cubicBezTo>
                    <a:pt x="5381328" y="215825"/>
                    <a:pt x="5373886" y="189408"/>
                    <a:pt x="5359004" y="173087"/>
                  </a:cubicBezTo>
                  <a:cubicBezTo>
                    <a:pt x="5340449" y="154533"/>
                    <a:pt x="5313016" y="145256"/>
                    <a:pt x="5276702" y="145256"/>
                  </a:cubicBezTo>
                  <a:close/>
                  <a:moveTo>
                    <a:pt x="5900887" y="9376"/>
                  </a:moveTo>
                  <a:lnTo>
                    <a:pt x="6017866" y="9376"/>
                  </a:lnTo>
                  <a:lnTo>
                    <a:pt x="6017866" y="156939"/>
                  </a:lnTo>
                  <a:lnTo>
                    <a:pt x="5952232" y="156939"/>
                  </a:lnTo>
                  <a:cubicBezTo>
                    <a:pt x="5930603" y="156939"/>
                    <a:pt x="5919788" y="166960"/>
                    <a:pt x="5919788" y="187002"/>
                  </a:cubicBezTo>
                  <a:lnTo>
                    <a:pt x="5919788" y="270867"/>
                  </a:lnTo>
                  <a:lnTo>
                    <a:pt x="6045920" y="270867"/>
                  </a:lnTo>
                  <a:lnTo>
                    <a:pt x="6045920" y="418430"/>
                  </a:lnTo>
                  <a:lnTo>
                    <a:pt x="5919788" y="418430"/>
                  </a:lnTo>
                  <a:lnTo>
                    <a:pt x="5919788" y="985763"/>
                  </a:lnTo>
                  <a:lnTo>
                    <a:pt x="5757937" y="985763"/>
                  </a:lnTo>
                  <a:lnTo>
                    <a:pt x="5757937" y="418430"/>
                  </a:lnTo>
                  <a:lnTo>
                    <a:pt x="5662464" y="418430"/>
                  </a:lnTo>
                  <a:lnTo>
                    <a:pt x="5662464" y="270867"/>
                  </a:lnTo>
                  <a:lnTo>
                    <a:pt x="5757937" y="270867"/>
                  </a:lnTo>
                  <a:lnTo>
                    <a:pt x="5757937" y="144959"/>
                  </a:lnTo>
                  <a:cubicBezTo>
                    <a:pt x="5757937" y="54570"/>
                    <a:pt x="5805587" y="9376"/>
                    <a:pt x="5900887" y="9376"/>
                  </a:cubicBezTo>
                  <a:close/>
                  <a:moveTo>
                    <a:pt x="4033912" y="9376"/>
                  </a:moveTo>
                  <a:lnTo>
                    <a:pt x="4195763" y="9376"/>
                  </a:lnTo>
                  <a:lnTo>
                    <a:pt x="4195763" y="270867"/>
                  </a:lnTo>
                  <a:lnTo>
                    <a:pt x="4303217" y="270867"/>
                  </a:lnTo>
                  <a:lnTo>
                    <a:pt x="4303217" y="418430"/>
                  </a:lnTo>
                  <a:lnTo>
                    <a:pt x="4195763" y="418430"/>
                  </a:lnTo>
                  <a:lnTo>
                    <a:pt x="4195763" y="826740"/>
                  </a:lnTo>
                  <a:cubicBezTo>
                    <a:pt x="4195763" y="842169"/>
                    <a:pt x="4200352" y="849883"/>
                    <a:pt x="4209530" y="849883"/>
                  </a:cubicBezTo>
                  <a:lnTo>
                    <a:pt x="4293841" y="849883"/>
                  </a:lnTo>
                  <a:lnTo>
                    <a:pt x="4293841" y="985763"/>
                  </a:lnTo>
                  <a:lnTo>
                    <a:pt x="4144120" y="985763"/>
                  </a:lnTo>
                  <a:cubicBezTo>
                    <a:pt x="4070648" y="985763"/>
                    <a:pt x="4033912" y="948308"/>
                    <a:pt x="4033912" y="873398"/>
                  </a:cubicBezTo>
                  <a:lnTo>
                    <a:pt x="4033912" y="418430"/>
                  </a:lnTo>
                  <a:lnTo>
                    <a:pt x="3933751" y="418430"/>
                  </a:lnTo>
                  <a:lnTo>
                    <a:pt x="3933751" y="270867"/>
                  </a:lnTo>
                  <a:lnTo>
                    <a:pt x="4033912" y="270867"/>
                  </a:lnTo>
                  <a:close/>
                  <a:moveTo>
                    <a:pt x="1147837" y="9376"/>
                  </a:moveTo>
                  <a:lnTo>
                    <a:pt x="1309688" y="9376"/>
                  </a:lnTo>
                  <a:lnTo>
                    <a:pt x="1309688" y="270867"/>
                  </a:lnTo>
                  <a:lnTo>
                    <a:pt x="1417142" y="270867"/>
                  </a:lnTo>
                  <a:lnTo>
                    <a:pt x="1417142" y="418430"/>
                  </a:lnTo>
                  <a:lnTo>
                    <a:pt x="1309688" y="418430"/>
                  </a:lnTo>
                  <a:lnTo>
                    <a:pt x="1309688" y="826740"/>
                  </a:lnTo>
                  <a:cubicBezTo>
                    <a:pt x="1309688" y="842169"/>
                    <a:pt x="1314277" y="849883"/>
                    <a:pt x="1323455" y="849883"/>
                  </a:cubicBezTo>
                  <a:lnTo>
                    <a:pt x="1407766" y="849883"/>
                  </a:lnTo>
                  <a:lnTo>
                    <a:pt x="1407766" y="985763"/>
                  </a:lnTo>
                  <a:lnTo>
                    <a:pt x="1258044" y="985763"/>
                  </a:lnTo>
                  <a:cubicBezTo>
                    <a:pt x="1184573" y="985763"/>
                    <a:pt x="1147837" y="948308"/>
                    <a:pt x="1147837" y="873398"/>
                  </a:cubicBezTo>
                  <a:lnTo>
                    <a:pt x="1147837" y="418430"/>
                  </a:lnTo>
                  <a:lnTo>
                    <a:pt x="1047676" y="418430"/>
                  </a:lnTo>
                  <a:lnTo>
                    <a:pt x="1047676" y="270867"/>
                  </a:lnTo>
                  <a:lnTo>
                    <a:pt x="1147837" y="270867"/>
                  </a:lnTo>
                  <a:close/>
                  <a:moveTo>
                    <a:pt x="0" y="9376"/>
                  </a:moveTo>
                  <a:lnTo>
                    <a:pt x="161851" y="9376"/>
                  </a:lnTo>
                  <a:lnTo>
                    <a:pt x="161851" y="985763"/>
                  </a:lnTo>
                  <a:lnTo>
                    <a:pt x="0" y="985763"/>
                  </a:lnTo>
                  <a:close/>
                  <a:moveTo>
                    <a:pt x="5276702" y="0"/>
                  </a:moveTo>
                  <a:cubicBezTo>
                    <a:pt x="5356225" y="0"/>
                    <a:pt x="5420296" y="24309"/>
                    <a:pt x="5468913" y="72926"/>
                  </a:cubicBezTo>
                  <a:cubicBezTo>
                    <a:pt x="5518423" y="122436"/>
                    <a:pt x="5543178" y="185365"/>
                    <a:pt x="5543178" y="261714"/>
                  </a:cubicBezTo>
                  <a:lnTo>
                    <a:pt x="5543178" y="728662"/>
                  </a:lnTo>
                  <a:cubicBezTo>
                    <a:pt x="5543178" y="810518"/>
                    <a:pt x="5518423" y="876201"/>
                    <a:pt x="5468913" y="925711"/>
                  </a:cubicBezTo>
                  <a:cubicBezTo>
                    <a:pt x="5422628" y="971947"/>
                    <a:pt x="5358557" y="995065"/>
                    <a:pt x="5276702" y="995065"/>
                  </a:cubicBezTo>
                  <a:cubicBezTo>
                    <a:pt x="5194747" y="995065"/>
                    <a:pt x="5130701" y="972021"/>
                    <a:pt x="5084564" y="925934"/>
                  </a:cubicBezTo>
                  <a:cubicBezTo>
                    <a:pt x="5033368" y="876523"/>
                    <a:pt x="5007769" y="810766"/>
                    <a:pt x="5007769" y="728662"/>
                  </a:cubicBezTo>
                  <a:lnTo>
                    <a:pt x="5007769" y="261714"/>
                  </a:lnTo>
                  <a:cubicBezTo>
                    <a:pt x="5007769" y="182041"/>
                    <a:pt x="5032598" y="118244"/>
                    <a:pt x="5082258" y="70321"/>
                  </a:cubicBezTo>
                  <a:cubicBezTo>
                    <a:pt x="5129138" y="23440"/>
                    <a:pt x="5193953" y="0"/>
                    <a:pt x="5276702"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ko-KR" altLang="en-US" sz="9600" b="1" spc="-300" dirty="0">
                <a:solidFill>
                  <a:schemeClr val="accent1"/>
                </a:solidFill>
                <a:latin typeface="HGGothicE" panose="020B0909000000000000" pitchFamily="49" charset="-128"/>
                <a:cs typeface="Arial" pitchFamily="34" charset="0"/>
              </a:endParaRPr>
            </a:p>
          </p:txBody>
        </p:sp>
      </p:grpSp>
      <p:grpSp>
        <p:nvGrpSpPr>
          <p:cNvPr id="127" name="Group 126">
            <a:extLst>
              <a:ext uri="{FF2B5EF4-FFF2-40B4-BE49-F238E27FC236}">
                <a16:creationId xmlns:a16="http://schemas.microsoft.com/office/drawing/2014/main" id="{A081B7FA-9DCC-41A8-BE1D-3237C4B53330}"/>
              </a:ext>
            </a:extLst>
          </p:cNvPr>
          <p:cNvGrpSpPr/>
          <p:nvPr/>
        </p:nvGrpSpPr>
        <p:grpSpPr>
          <a:xfrm>
            <a:off x="9682267" y="636436"/>
            <a:ext cx="1832626" cy="799468"/>
            <a:chOff x="6678061" y="5486733"/>
            <a:chExt cx="2143740" cy="935189"/>
          </a:xfrm>
          <a:solidFill>
            <a:schemeClr val="accent6"/>
          </a:solidFill>
        </p:grpSpPr>
        <p:grpSp>
          <p:nvGrpSpPr>
            <p:cNvPr id="128" name="Group 127">
              <a:extLst>
                <a:ext uri="{FF2B5EF4-FFF2-40B4-BE49-F238E27FC236}">
                  <a16:creationId xmlns:a16="http://schemas.microsoft.com/office/drawing/2014/main" id="{D986C027-7AED-4373-9000-6333D39FB453}"/>
                </a:ext>
              </a:extLst>
            </p:cNvPr>
            <p:cNvGrpSpPr/>
            <p:nvPr/>
          </p:nvGrpSpPr>
          <p:grpSpPr>
            <a:xfrm>
              <a:off x="7170942" y="5495660"/>
              <a:ext cx="819376" cy="906283"/>
              <a:chOff x="2744572" y="1831800"/>
              <a:chExt cx="2888072" cy="3194399"/>
            </a:xfrm>
            <a:grpFill/>
          </p:grpSpPr>
          <p:sp>
            <p:nvSpPr>
              <p:cNvPr id="130" name="Block Arc 14">
                <a:extLst>
                  <a:ext uri="{FF2B5EF4-FFF2-40B4-BE49-F238E27FC236}">
                    <a16:creationId xmlns:a16="http://schemas.microsoft.com/office/drawing/2014/main" id="{54CB9E87-D27D-4729-A2BD-7533E42D7F25}"/>
                  </a:ext>
                </a:extLst>
              </p:cNvPr>
              <p:cNvSpPr>
                <a:spLocks noChangeAspect="1"/>
              </p:cNvSpPr>
              <p:nvPr/>
            </p:nvSpPr>
            <p:spPr>
              <a:xfrm rot="16200000">
                <a:off x="3322213" y="2411390"/>
                <a:ext cx="2039112" cy="2035218"/>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31" name="Freeform: Shape 130">
                <a:extLst>
                  <a:ext uri="{FF2B5EF4-FFF2-40B4-BE49-F238E27FC236}">
                    <a16:creationId xmlns:a16="http://schemas.microsoft.com/office/drawing/2014/main" id="{7D72ABD7-5C94-4E5D-BE9E-A7B4A63D8307}"/>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2" name="Freeform: Shape 131">
                <a:extLst>
                  <a:ext uri="{FF2B5EF4-FFF2-40B4-BE49-F238E27FC236}">
                    <a16:creationId xmlns:a16="http://schemas.microsoft.com/office/drawing/2014/main" id="{A4B70D7D-96C4-4D0D-91C0-75517C2AB658}"/>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3" name="Freeform: Shape 132">
                <a:extLst>
                  <a:ext uri="{FF2B5EF4-FFF2-40B4-BE49-F238E27FC236}">
                    <a16:creationId xmlns:a16="http://schemas.microsoft.com/office/drawing/2014/main" id="{E5480AB4-20DB-4002-B287-6EB206C08DD1}"/>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4" name="Freeform: Shape 133">
                <a:extLst>
                  <a:ext uri="{FF2B5EF4-FFF2-40B4-BE49-F238E27FC236}">
                    <a16:creationId xmlns:a16="http://schemas.microsoft.com/office/drawing/2014/main" id="{BC8FEBB7-DC64-4768-91EF-1E47D54081A3}"/>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5" name="Freeform: Shape 134">
                <a:extLst>
                  <a:ext uri="{FF2B5EF4-FFF2-40B4-BE49-F238E27FC236}">
                    <a16:creationId xmlns:a16="http://schemas.microsoft.com/office/drawing/2014/main" id="{F62B7A69-BF55-4A13-9495-921C66EE465A}"/>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6" name="Freeform: Shape 135">
                <a:extLst>
                  <a:ext uri="{FF2B5EF4-FFF2-40B4-BE49-F238E27FC236}">
                    <a16:creationId xmlns:a16="http://schemas.microsoft.com/office/drawing/2014/main" id="{1066161C-13A8-4615-BCC8-23E2EBA9997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7" name="Freeform: Shape 136">
                <a:extLst>
                  <a:ext uri="{FF2B5EF4-FFF2-40B4-BE49-F238E27FC236}">
                    <a16:creationId xmlns:a16="http://schemas.microsoft.com/office/drawing/2014/main" id="{D020B05B-26A9-400E-A0CD-92042A8F7318}"/>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8" name="Freeform: Shape 137">
                <a:extLst>
                  <a:ext uri="{FF2B5EF4-FFF2-40B4-BE49-F238E27FC236}">
                    <a16:creationId xmlns:a16="http://schemas.microsoft.com/office/drawing/2014/main" id="{4FAE12E0-F3E1-4627-926B-4D322EE2BC96}"/>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39" name="Freeform: Shape 138">
                <a:extLst>
                  <a:ext uri="{FF2B5EF4-FFF2-40B4-BE49-F238E27FC236}">
                    <a16:creationId xmlns:a16="http://schemas.microsoft.com/office/drawing/2014/main" id="{E74D31DA-C9C7-4B96-B91B-016996EA5283}"/>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40" name="Freeform: Shape 139">
                <a:extLst>
                  <a:ext uri="{FF2B5EF4-FFF2-40B4-BE49-F238E27FC236}">
                    <a16:creationId xmlns:a16="http://schemas.microsoft.com/office/drawing/2014/main" id="{C52DE3EB-7544-4BC3-B79A-A7BD9ABFF52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141" name="Freeform: Shape 140">
                <a:extLst>
                  <a:ext uri="{FF2B5EF4-FFF2-40B4-BE49-F238E27FC236}">
                    <a16:creationId xmlns:a16="http://schemas.microsoft.com/office/drawing/2014/main" id="{DA15720B-754E-4010-AA9B-6FCF9376DB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sp>
          <p:nvSpPr>
            <p:cNvPr id="129" name="Freeform: Shape 128">
              <a:extLst>
                <a:ext uri="{FF2B5EF4-FFF2-40B4-BE49-F238E27FC236}">
                  <a16:creationId xmlns:a16="http://schemas.microsoft.com/office/drawing/2014/main" id="{73388D26-CD1C-4465-AAE9-81A52103763F}"/>
                </a:ext>
              </a:extLst>
            </p:cNvPr>
            <p:cNvSpPr/>
            <p:nvPr/>
          </p:nvSpPr>
          <p:spPr>
            <a:xfrm>
              <a:off x="6678061" y="5486733"/>
              <a:ext cx="2143740" cy="935189"/>
            </a:xfrm>
            <a:custGeom>
              <a:avLst/>
              <a:gdLst>
                <a:gd name="connsiteX0" fmla="*/ 1501098 w 2143740"/>
                <a:gd name="connsiteY0" fmla="*/ 0 h 935189"/>
                <a:gd name="connsiteX1" fmla="*/ 2143740 w 2143740"/>
                <a:gd name="connsiteY1" fmla="*/ 0 h 935189"/>
                <a:gd name="connsiteX2" fmla="*/ 2143740 w 2143740"/>
                <a:gd name="connsiteY2" fmla="*/ 202795 h 935189"/>
                <a:gd name="connsiteX3" fmla="*/ 1942315 w 2143740"/>
                <a:gd name="connsiteY3" fmla="*/ 202795 h 935189"/>
                <a:gd name="connsiteX4" fmla="*/ 1942315 w 2143740"/>
                <a:gd name="connsiteY4" fmla="*/ 935189 h 935189"/>
                <a:gd name="connsiteX5" fmla="*/ 1699097 w 2143740"/>
                <a:gd name="connsiteY5" fmla="*/ 935189 h 935189"/>
                <a:gd name="connsiteX6" fmla="*/ 1699097 w 2143740"/>
                <a:gd name="connsiteY6" fmla="*/ 202795 h 935189"/>
                <a:gd name="connsiteX7" fmla="*/ 1501098 w 2143740"/>
                <a:gd name="connsiteY7" fmla="*/ 202795 h 935189"/>
                <a:gd name="connsiteX8" fmla="*/ 0 w 2143740"/>
                <a:gd name="connsiteY8" fmla="*/ 0 h 935189"/>
                <a:gd name="connsiteX9" fmla="*/ 243218 w 2143740"/>
                <a:gd name="connsiteY9" fmla="*/ 0 h 935189"/>
                <a:gd name="connsiteX10" fmla="*/ 243218 w 2143740"/>
                <a:gd name="connsiteY10" fmla="*/ 935189 h 935189"/>
                <a:gd name="connsiteX11" fmla="*/ 0 w 2143740"/>
                <a:gd name="connsiteY11" fmla="*/ 935189 h 93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3740" h="935189">
                  <a:moveTo>
                    <a:pt x="1501098" y="0"/>
                  </a:moveTo>
                  <a:lnTo>
                    <a:pt x="2143740" y="0"/>
                  </a:lnTo>
                  <a:lnTo>
                    <a:pt x="2143740" y="202795"/>
                  </a:lnTo>
                  <a:lnTo>
                    <a:pt x="1942315" y="202795"/>
                  </a:lnTo>
                  <a:lnTo>
                    <a:pt x="1942315" y="935189"/>
                  </a:lnTo>
                  <a:lnTo>
                    <a:pt x="1699097" y="935189"/>
                  </a:lnTo>
                  <a:lnTo>
                    <a:pt x="1699097" y="202795"/>
                  </a:lnTo>
                  <a:lnTo>
                    <a:pt x="1501098" y="202795"/>
                  </a:lnTo>
                  <a:close/>
                  <a:moveTo>
                    <a:pt x="0" y="0"/>
                  </a:moveTo>
                  <a:lnTo>
                    <a:pt x="243218" y="0"/>
                  </a:lnTo>
                  <a:lnTo>
                    <a:pt x="243218" y="935189"/>
                  </a:lnTo>
                  <a:lnTo>
                    <a:pt x="0" y="93518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42" name="Freeform: Shape 141">
            <a:extLst>
              <a:ext uri="{FF2B5EF4-FFF2-40B4-BE49-F238E27FC236}">
                <a16:creationId xmlns:a16="http://schemas.microsoft.com/office/drawing/2014/main" id="{B3224A3C-6B54-4A82-B4D3-ADDC2C9AFA02}"/>
              </a:ext>
            </a:extLst>
          </p:cNvPr>
          <p:cNvSpPr/>
          <p:nvPr/>
        </p:nvSpPr>
        <p:spPr>
          <a:xfrm>
            <a:off x="9204080" y="5705001"/>
            <a:ext cx="769220" cy="357691"/>
          </a:xfrm>
          <a:custGeom>
            <a:avLst/>
            <a:gdLst/>
            <a:ahLst/>
            <a:cxnLst/>
            <a:rect l="l" t="t" r="r" b="b"/>
            <a:pathLst>
              <a:path w="1862733" h="866179">
                <a:moveTo>
                  <a:pt x="794147" y="204787"/>
                </a:moveTo>
                <a:cubicBezTo>
                  <a:pt x="745605" y="204787"/>
                  <a:pt x="701637" y="218416"/>
                  <a:pt x="662244" y="245673"/>
                </a:cubicBezTo>
                <a:cubicBezTo>
                  <a:pt x="622851" y="272930"/>
                  <a:pt x="594798" y="309240"/>
                  <a:pt x="578086" y="354601"/>
                </a:cubicBezTo>
                <a:cubicBezTo>
                  <a:pt x="568536" y="380467"/>
                  <a:pt x="563761" y="406729"/>
                  <a:pt x="563761" y="433387"/>
                </a:cubicBezTo>
                <a:cubicBezTo>
                  <a:pt x="563761" y="488299"/>
                  <a:pt x="582064" y="537440"/>
                  <a:pt x="618670" y="580811"/>
                </a:cubicBezTo>
                <a:cubicBezTo>
                  <a:pt x="664031" y="634532"/>
                  <a:pt x="722524" y="661392"/>
                  <a:pt x="794147" y="661392"/>
                </a:cubicBezTo>
                <a:cubicBezTo>
                  <a:pt x="865771" y="661392"/>
                  <a:pt x="924462" y="634733"/>
                  <a:pt x="970220" y="581415"/>
                </a:cubicBezTo>
                <a:cubicBezTo>
                  <a:pt x="1006826" y="538838"/>
                  <a:pt x="1025128" y="489496"/>
                  <a:pt x="1025128" y="433387"/>
                </a:cubicBezTo>
                <a:cubicBezTo>
                  <a:pt x="1025128" y="376088"/>
                  <a:pt x="1006826" y="326547"/>
                  <a:pt x="970220" y="284764"/>
                </a:cubicBezTo>
                <a:cubicBezTo>
                  <a:pt x="923265" y="231446"/>
                  <a:pt x="864574" y="204787"/>
                  <a:pt x="794147" y="204787"/>
                </a:cubicBezTo>
                <a:close/>
                <a:moveTo>
                  <a:pt x="1304330" y="24408"/>
                </a:moveTo>
                <a:lnTo>
                  <a:pt x="1862733" y="24408"/>
                </a:lnTo>
                <a:lnTo>
                  <a:pt x="1862733" y="200620"/>
                </a:lnTo>
                <a:lnTo>
                  <a:pt x="1687711" y="200620"/>
                </a:lnTo>
                <a:lnTo>
                  <a:pt x="1687711" y="837009"/>
                </a:lnTo>
                <a:lnTo>
                  <a:pt x="1476375" y="837009"/>
                </a:lnTo>
                <a:lnTo>
                  <a:pt x="1476375" y="200620"/>
                </a:lnTo>
                <a:lnTo>
                  <a:pt x="1304330" y="200620"/>
                </a:lnTo>
                <a:close/>
                <a:moveTo>
                  <a:pt x="0" y="24408"/>
                </a:moveTo>
                <a:lnTo>
                  <a:pt x="211336" y="24408"/>
                </a:lnTo>
                <a:lnTo>
                  <a:pt x="211336" y="837009"/>
                </a:lnTo>
                <a:lnTo>
                  <a:pt x="0" y="837009"/>
                </a:lnTo>
                <a:close/>
                <a:moveTo>
                  <a:pt x="794147" y="0"/>
                </a:moveTo>
                <a:cubicBezTo>
                  <a:pt x="937022" y="0"/>
                  <a:pt x="1050330" y="47426"/>
                  <a:pt x="1134071" y="142280"/>
                </a:cubicBezTo>
                <a:cubicBezTo>
                  <a:pt x="1207493" y="225623"/>
                  <a:pt x="1244204" y="322659"/>
                  <a:pt x="1244204" y="433387"/>
                </a:cubicBezTo>
                <a:cubicBezTo>
                  <a:pt x="1244204" y="543719"/>
                  <a:pt x="1207493" y="640556"/>
                  <a:pt x="1134071" y="723900"/>
                </a:cubicBezTo>
                <a:cubicBezTo>
                  <a:pt x="1050330" y="818753"/>
                  <a:pt x="937022" y="866179"/>
                  <a:pt x="794147" y="866179"/>
                </a:cubicBezTo>
                <a:cubicBezTo>
                  <a:pt x="651669" y="866179"/>
                  <a:pt x="538560" y="818753"/>
                  <a:pt x="454819" y="723900"/>
                </a:cubicBezTo>
                <a:cubicBezTo>
                  <a:pt x="381397" y="640556"/>
                  <a:pt x="344686" y="543719"/>
                  <a:pt x="344686" y="433387"/>
                </a:cubicBezTo>
                <a:cubicBezTo>
                  <a:pt x="344686" y="382984"/>
                  <a:pt x="354608" y="331291"/>
                  <a:pt x="374452" y="278308"/>
                </a:cubicBezTo>
                <a:cubicBezTo>
                  <a:pt x="394296" y="225326"/>
                  <a:pt x="420886" y="179983"/>
                  <a:pt x="454224" y="142280"/>
                </a:cubicBezTo>
                <a:cubicBezTo>
                  <a:pt x="537964" y="47426"/>
                  <a:pt x="651272" y="0"/>
                  <a:pt x="79414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2B499D16-9807-684E-B318-83B6F29023F8}"/>
              </a:ext>
            </a:extLst>
          </p:cNvPr>
          <p:cNvSpPr txBox="1"/>
          <p:nvPr/>
        </p:nvSpPr>
        <p:spPr>
          <a:xfrm>
            <a:off x="6754574" y="675643"/>
            <a:ext cx="1826141" cy="1569660"/>
          </a:xfrm>
          <a:prstGeom prst="rect">
            <a:avLst/>
          </a:prstGeom>
          <a:noFill/>
        </p:spPr>
        <p:txBody>
          <a:bodyPr wrap="none" rtlCol="0">
            <a:spAutoFit/>
          </a:bodyPr>
          <a:lstStyle/>
          <a:p>
            <a:r>
              <a:rPr lang="en-US" altLang="zh-TW" sz="9600" b="1" dirty="0">
                <a:solidFill>
                  <a:srgbClr val="5A27C9"/>
                </a:solidFill>
              </a:rPr>
              <a:t>5G</a:t>
            </a:r>
            <a:endParaRPr lang="en-US" sz="9600" b="1" dirty="0">
              <a:solidFill>
                <a:srgbClr val="5A27C9"/>
              </a:solidFill>
            </a:endParaRPr>
          </a:p>
        </p:txBody>
      </p:sp>
    </p:spTree>
    <p:extLst>
      <p:ext uri="{BB962C8B-B14F-4D97-AF65-F5344CB8AC3E}">
        <p14:creationId xmlns:p14="http://schemas.microsoft.com/office/powerpoint/2010/main" val="1293991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a:extLst>
              <a:ext uri="{FF2B5EF4-FFF2-40B4-BE49-F238E27FC236}">
                <a16:creationId xmlns:a16="http://schemas.microsoft.com/office/drawing/2014/main" id="{9D9190E3-8553-1E41-B4A6-2710FAADCBCA}"/>
              </a:ext>
            </a:extLst>
          </p:cNvPr>
          <p:cNvSpPr/>
          <p:nvPr/>
        </p:nvSpPr>
        <p:spPr>
          <a:xfrm>
            <a:off x="-43205" y="5439747"/>
            <a:ext cx="12192000" cy="1418253"/>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D6579FB-80AA-4EBF-AE14-BA4BC4C2CF12}"/>
              </a:ext>
            </a:extLst>
          </p:cNvPr>
          <p:cNvSpPr txBox="1"/>
          <p:nvPr/>
        </p:nvSpPr>
        <p:spPr>
          <a:xfrm>
            <a:off x="0" y="5732460"/>
            <a:ext cx="12192000" cy="923330"/>
          </a:xfrm>
          <a:prstGeom prst="rect">
            <a:avLst/>
          </a:prstGeom>
          <a:noFill/>
        </p:spPr>
        <p:txBody>
          <a:bodyPr wrap="square" rtlCol="0" anchor="ctr">
            <a:spAutoFit/>
          </a:bodyPr>
          <a:lstStyle/>
          <a:p>
            <a:pPr algn="ctr"/>
            <a:r>
              <a:rPr lang="en-US" altLang="zh-TW" sz="5400" dirty="0">
                <a:solidFill>
                  <a:schemeClr val="bg1"/>
                </a:solidFill>
                <a:cs typeface="Arial" pitchFamily="34" charset="0"/>
              </a:rPr>
              <a:t>What</a:t>
            </a:r>
            <a:r>
              <a:rPr lang="zh-TW" altLang="en-US" sz="5400" dirty="0">
                <a:solidFill>
                  <a:schemeClr val="bg1"/>
                </a:solidFill>
                <a:cs typeface="Arial" pitchFamily="34" charset="0"/>
              </a:rPr>
              <a:t> </a:t>
            </a:r>
            <a:r>
              <a:rPr lang="en-US" altLang="zh-TW" sz="5400" dirty="0">
                <a:solidFill>
                  <a:schemeClr val="bg1"/>
                </a:solidFill>
                <a:cs typeface="Arial" pitchFamily="34" charset="0"/>
              </a:rPr>
              <a:t>can</a:t>
            </a:r>
            <a:r>
              <a:rPr lang="zh-TW" altLang="en-US" sz="5400" dirty="0">
                <a:solidFill>
                  <a:schemeClr val="bg1"/>
                </a:solidFill>
                <a:cs typeface="Arial" pitchFamily="34" charset="0"/>
              </a:rPr>
              <a:t> </a:t>
            </a:r>
            <a:r>
              <a:rPr lang="en-US" altLang="zh-TW" sz="5400" dirty="0">
                <a:solidFill>
                  <a:schemeClr val="bg1"/>
                </a:solidFill>
                <a:cs typeface="Arial" pitchFamily="34" charset="0"/>
              </a:rPr>
              <a:t>be</a:t>
            </a:r>
            <a:r>
              <a:rPr lang="zh-TW" altLang="en-US" sz="5400" dirty="0">
                <a:solidFill>
                  <a:schemeClr val="bg1"/>
                </a:solidFill>
                <a:cs typeface="Arial" pitchFamily="34" charset="0"/>
              </a:rPr>
              <a:t> </a:t>
            </a:r>
            <a:r>
              <a:rPr lang="en-US" altLang="zh-TW" sz="5400" dirty="0">
                <a:solidFill>
                  <a:schemeClr val="bg1"/>
                </a:solidFill>
                <a:cs typeface="Arial" pitchFamily="34" charset="0"/>
              </a:rPr>
              <a:t>solved</a:t>
            </a:r>
            <a:r>
              <a:rPr lang="zh-TW" altLang="en-US" sz="5400" dirty="0">
                <a:solidFill>
                  <a:schemeClr val="bg1"/>
                </a:solidFill>
                <a:cs typeface="Arial" pitchFamily="34" charset="0"/>
              </a:rPr>
              <a:t> </a:t>
            </a:r>
            <a:r>
              <a:rPr lang="en-US" altLang="zh-TW" sz="5400" dirty="0">
                <a:solidFill>
                  <a:schemeClr val="bg1"/>
                </a:solidFill>
                <a:cs typeface="Arial" pitchFamily="34" charset="0"/>
              </a:rPr>
              <a:t>by</a:t>
            </a:r>
            <a:r>
              <a:rPr lang="zh-TW" altLang="en-US" sz="5400" dirty="0">
                <a:solidFill>
                  <a:schemeClr val="bg1"/>
                </a:solidFill>
                <a:cs typeface="Arial" pitchFamily="34" charset="0"/>
              </a:rPr>
              <a:t> </a:t>
            </a:r>
            <a:r>
              <a:rPr lang="en-US" altLang="zh-TW" sz="5400" dirty="0">
                <a:solidFill>
                  <a:schemeClr val="bg1"/>
                </a:solidFill>
                <a:cs typeface="Arial" pitchFamily="34" charset="0"/>
              </a:rPr>
              <a:t>QC?</a:t>
            </a:r>
            <a:endParaRPr lang="en-US" altLang="ko-KR"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id="{6D82379A-4806-4E55-B404-F9EBA141895F}"/>
              </a:ext>
            </a:extLst>
          </p:cNvPr>
          <p:cNvGrpSpPr/>
          <p:nvPr/>
        </p:nvGrpSpPr>
        <p:grpSpPr>
          <a:xfrm>
            <a:off x="4114199" y="253642"/>
            <a:ext cx="4072964" cy="1333154"/>
            <a:chOff x="2944634" y="192982"/>
            <a:chExt cx="3405656" cy="1333154"/>
          </a:xfrm>
        </p:grpSpPr>
        <p:sp>
          <p:nvSpPr>
            <p:cNvPr id="6" name="TextBox 5">
              <a:extLst>
                <a:ext uri="{FF2B5EF4-FFF2-40B4-BE49-F238E27FC236}">
                  <a16:creationId xmlns:a16="http://schemas.microsoft.com/office/drawing/2014/main" id="{B4C43BF4-0643-4C68-A841-BECA7B930C64}"/>
                </a:ext>
              </a:extLst>
            </p:cNvPr>
            <p:cNvSpPr txBox="1"/>
            <p:nvPr/>
          </p:nvSpPr>
          <p:spPr>
            <a:xfrm>
              <a:off x="3098790" y="1018305"/>
              <a:ext cx="325150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Vehicle Localization</a:t>
              </a:r>
              <a:endParaRPr lang="ko-KR" altLang="en-US" sz="2700" b="1" dirty="0">
                <a:solidFill>
                  <a:schemeClr val="bg1"/>
                </a:solidFill>
                <a:cs typeface="Arial" pitchFamily="34" charset="0"/>
              </a:endParaRPr>
            </a:p>
          </p:txBody>
        </p:sp>
        <p:sp>
          <p:nvSpPr>
            <p:cNvPr id="7" name="TextBox 6">
              <a:extLst>
                <a:ext uri="{FF2B5EF4-FFF2-40B4-BE49-F238E27FC236}">
                  <a16:creationId xmlns:a16="http://schemas.microsoft.com/office/drawing/2014/main" id="{723D0F0A-7EE6-4994-83A7-8EB91952FC61}"/>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grpSp>
        <p:nvGrpSpPr>
          <p:cNvPr id="23" name="Group 22">
            <a:extLst>
              <a:ext uri="{FF2B5EF4-FFF2-40B4-BE49-F238E27FC236}">
                <a16:creationId xmlns:a16="http://schemas.microsoft.com/office/drawing/2014/main" id="{04CC4457-89DD-4352-AB51-0910BE740B17}"/>
              </a:ext>
            </a:extLst>
          </p:cNvPr>
          <p:cNvGrpSpPr/>
          <p:nvPr/>
        </p:nvGrpSpPr>
        <p:grpSpPr>
          <a:xfrm>
            <a:off x="433153" y="278258"/>
            <a:ext cx="3794622" cy="1340449"/>
            <a:chOff x="2884047" y="185208"/>
            <a:chExt cx="3794622" cy="1340449"/>
          </a:xfrm>
        </p:grpSpPr>
        <p:sp>
          <p:nvSpPr>
            <p:cNvPr id="27" name="TextBox 26">
              <a:extLst>
                <a:ext uri="{FF2B5EF4-FFF2-40B4-BE49-F238E27FC236}">
                  <a16:creationId xmlns:a16="http://schemas.microsoft.com/office/drawing/2014/main" id="{E4514232-7223-4172-8340-C5D1ABEC2389}"/>
                </a:ext>
              </a:extLst>
            </p:cNvPr>
            <p:cNvSpPr txBox="1"/>
            <p:nvPr/>
          </p:nvSpPr>
          <p:spPr>
            <a:xfrm>
              <a:off x="2891651" y="1017826"/>
              <a:ext cx="3787018"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Sensor</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Distribution</a:t>
              </a:r>
              <a:endParaRPr lang="ko-KR" altLang="en-US" sz="2700" b="1" dirty="0">
                <a:solidFill>
                  <a:schemeClr val="bg1"/>
                </a:solidFill>
                <a:cs typeface="Arial" pitchFamily="34" charset="0"/>
              </a:endParaRPr>
            </a:p>
          </p:txBody>
        </p:sp>
        <p:sp>
          <p:nvSpPr>
            <p:cNvPr id="25" name="TextBox 24">
              <a:extLst>
                <a:ext uri="{FF2B5EF4-FFF2-40B4-BE49-F238E27FC236}">
                  <a16:creationId xmlns:a16="http://schemas.microsoft.com/office/drawing/2014/main" id="{1A24AFD4-45B5-4A01-808E-ACCCC4666910}"/>
                </a:ext>
              </a:extLst>
            </p:cNvPr>
            <p:cNvSpPr txBox="1"/>
            <p:nvPr/>
          </p:nvSpPr>
          <p:spPr>
            <a:xfrm>
              <a:off x="2884047" y="185208"/>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1</a:t>
              </a:r>
              <a:endParaRPr lang="ko-KR" altLang="en-US" sz="6000" b="1" dirty="0">
                <a:solidFill>
                  <a:schemeClr val="accent1"/>
                </a:solidFill>
                <a:cs typeface="Arial" pitchFamily="34" charset="0"/>
              </a:endParaRPr>
            </a:p>
          </p:txBody>
        </p:sp>
      </p:grpSp>
      <p:sp>
        <p:nvSpPr>
          <p:cNvPr id="38" name="TextBox 37">
            <a:extLst>
              <a:ext uri="{FF2B5EF4-FFF2-40B4-BE49-F238E27FC236}">
                <a16:creationId xmlns:a16="http://schemas.microsoft.com/office/drawing/2014/main" id="{63095F67-6CB5-C44D-8157-CF638015973E}"/>
              </a:ext>
            </a:extLst>
          </p:cNvPr>
          <p:cNvSpPr txBox="1"/>
          <p:nvPr/>
        </p:nvSpPr>
        <p:spPr>
          <a:xfrm>
            <a:off x="1828712" y="-3002807"/>
            <a:ext cx="3706241" cy="2862322"/>
          </a:xfrm>
          <a:prstGeom prst="rect">
            <a:avLst/>
          </a:prstGeom>
          <a:noFill/>
        </p:spPr>
        <p:txBody>
          <a:bodyPr wrap="square" rtlCol="0">
            <a:spAutoFit/>
          </a:bodyPr>
          <a:lstStyle/>
          <a:p>
            <a:r>
              <a:rPr lang="en-US" altLang="ko-KR" dirty="0">
                <a:cs typeface="Arial" pitchFamily="34" charset="0"/>
              </a:rPr>
              <a:t>Assume each vehicle is able to send signal to each other and estimation the signal strength. With the signal strength, vehicle can estimate the distance of the the sensor. Therefore, it can estimate its position by formulating the problem to quadratic functions and solved using quantum optimization.</a:t>
            </a:r>
          </a:p>
        </p:txBody>
      </p:sp>
      <p:grpSp>
        <p:nvGrpSpPr>
          <p:cNvPr id="10" name="Group 9">
            <a:extLst>
              <a:ext uri="{FF2B5EF4-FFF2-40B4-BE49-F238E27FC236}">
                <a16:creationId xmlns:a16="http://schemas.microsoft.com/office/drawing/2014/main" id="{5212C380-A2DD-BE4B-8D39-8F60224B56AC}"/>
              </a:ext>
            </a:extLst>
          </p:cNvPr>
          <p:cNvGrpSpPr/>
          <p:nvPr/>
        </p:nvGrpSpPr>
        <p:grpSpPr>
          <a:xfrm>
            <a:off x="4505524" y="1745114"/>
            <a:ext cx="2825307" cy="2120759"/>
            <a:chOff x="6800850" y="1498286"/>
            <a:chExt cx="4186549" cy="3093637"/>
          </a:xfrm>
        </p:grpSpPr>
        <p:pic>
          <p:nvPicPr>
            <p:cNvPr id="3" name="Graphic 2" descr="Car">
              <a:extLst>
                <a:ext uri="{FF2B5EF4-FFF2-40B4-BE49-F238E27FC236}">
                  <a16:creationId xmlns:a16="http://schemas.microsoft.com/office/drawing/2014/main" id="{92790A79-00A3-9F47-BF62-8CD6D42B40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36401" y="2212486"/>
              <a:ext cx="914400" cy="914400"/>
            </a:xfrm>
            <a:prstGeom prst="rect">
              <a:avLst/>
            </a:prstGeom>
          </p:spPr>
        </p:pic>
        <p:pic>
          <p:nvPicPr>
            <p:cNvPr id="8" name="Graphic 7" descr="Wireless">
              <a:extLst>
                <a:ext uri="{FF2B5EF4-FFF2-40B4-BE49-F238E27FC236}">
                  <a16:creationId xmlns:a16="http://schemas.microsoft.com/office/drawing/2014/main" id="{29ACBC4C-092B-F847-81F9-4D2801CE501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9982668" y="1755870"/>
              <a:ext cx="720031" cy="720031"/>
            </a:xfrm>
            <a:prstGeom prst="rect">
              <a:avLst/>
            </a:prstGeom>
          </p:spPr>
        </p:pic>
        <p:pic>
          <p:nvPicPr>
            <p:cNvPr id="40" name="Graphic 39" descr="Wireless">
              <a:extLst>
                <a:ext uri="{FF2B5EF4-FFF2-40B4-BE49-F238E27FC236}">
                  <a16:creationId xmlns:a16="http://schemas.microsoft.com/office/drawing/2014/main" id="{AEBB1A46-F0E1-F54E-8315-DDDEF431E1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7429500" y="2896730"/>
              <a:ext cx="720031" cy="720031"/>
            </a:xfrm>
            <a:prstGeom prst="rect">
              <a:avLst/>
            </a:prstGeom>
          </p:spPr>
        </p:pic>
        <p:pic>
          <p:nvPicPr>
            <p:cNvPr id="41" name="Graphic 40" descr="Wireless">
              <a:extLst>
                <a:ext uri="{FF2B5EF4-FFF2-40B4-BE49-F238E27FC236}">
                  <a16:creationId xmlns:a16="http://schemas.microsoft.com/office/drawing/2014/main" id="{CCB16853-6A34-1444-91F3-52FC96C5E4B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508642" y="3448677"/>
              <a:ext cx="720031" cy="720031"/>
            </a:xfrm>
            <a:prstGeom prst="rect">
              <a:avLst/>
            </a:prstGeom>
          </p:spPr>
        </p:pic>
        <p:grpSp>
          <p:nvGrpSpPr>
            <p:cNvPr id="42" name="Group 41">
              <a:extLst>
                <a:ext uri="{FF2B5EF4-FFF2-40B4-BE49-F238E27FC236}">
                  <a16:creationId xmlns:a16="http://schemas.microsoft.com/office/drawing/2014/main" id="{64F9AE34-3DC5-5844-A273-7D519273222C}"/>
                </a:ext>
              </a:extLst>
            </p:cNvPr>
            <p:cNvGrpSpPr/>
            <p:nvPr/>
          </p:nvGrpSpPr>
          <p:grpSpPr>
            <a:xfrm>
              <a:off x="9697967" y="1498286"/>
              <a:ext cx="1289432" cy="1302544"/>
              <a:chOff x="2744572" y="1831800"/>
              <a:chExt cx="2888072" cy="3194399"/>
            </a:xfrm>
            <a:solidFill>
              <a:schemeClr val="bg1"/>
            </a:solidFill>
          </p:grpSpPr>
          <p:sp>
            <p:nvSpPr>
              <p:cNvPr id="43" name="Freeform: Shape 165">
                <a:extLst>
                  <a:ext uri="{FF2B5EF4-FFF2-40B4-BE49-F238E27FC236}">
                    <a16:creationId xmlns:a16="http://schemas.microsoft.com/office/drawing/2014/main" id="{8C4306A0-F8B9-2B43-BE51-F4B6EF01131D}"/>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4" name="Freeform: Shape 166">
                <a:extLst>
                  <a:ext uri="{FF2B5EF4-FFF2-40B4-BE49-F238E27FC236}">
                    <a16:creationId xmlns:a16="http://schemas.microsoft.com/office/drawing/2014/main" id="{C4698CA6-61BB-6244-B9FA-958643F690D1}"/>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Freeform: Shape 168">
                <a:extLst>
                  <a:ext uri="{FF2B5EF4-FFF2-40B4-BE49-F238E27FC236}">
                    <a16:creationId xmlns:a16="http://schemas.microsoft.com/office/drawing/2014/main" id="{25ECD066-9056-4746-8ED8-CA731B7D0DF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6" name="Freeform: Shape 169">
                <a:extLst>
                  <a:ext uri="{FF2B5EF4-FFF2-40B4-BE49-F238E27FC236}">
                    <a16:creationId xmlns:a16="http://schemas.microsoft.com/office/drawing/2014/main" id="{B274F981-20B5-4748-8948-F931A5F54BAC}"/>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7" name="Freeform: Shape 172">
                <a:extLst>
                  <a:ext uri="{FF2B5EF4-FFF2-40B4-BE49-F238E27FC236}">
                    <a16:creationId xmlns:a16="http://schemas.microsoft.com/office/drawing/2014/main" id="{8A7501CF-11C1-444B-A440-A2B2CFB9A1D2}"/>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8" name="Freeform: Shape 173">
                <a:extLst>
                  <a:ext uri="{FF2B5EF4-FFF2-40B4-BE49-F238E27FC236}">
                    <a16:creationId xmlns:a16="http://schemas.microsoft.com/office/drawing/2014/main" id="{D7A28E92-8443-4743-8F58-E1ED2AE0A9B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175">
                <a:extLst>
                  <a:ext uri="{FF2B5EF4-FFF2-40B4-BE49-F238E27FC236}">
                    <a16:creationId xmlns:a16="http://schemas.microsoft.com/office/drawing/2014/main" id="{DC485E10-ABD7-8B41-B37C-7EA789A41614}"/>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0" name="Freeform: Shape 177">
                <a:extLst>
                  <a:ext uri="{FF2B5EF4-FFF2-40B4-BE49-F238E27FC236}">
                    <a16:creationId xmlns:a16="http://schemas.microsoft.com/office/drawing/2014/main" id="{B85FA01B-C1BE-E449-B745-58BC4C16B8C9}"/>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1" name="Freeform: Shape 178">
                <a:extLst>
                  <a:ext uri="{FF2B5EF4-FFF2-40B4-BE49-F238E27FC236}">
                    <a16:creationId xmlns:a16="http://schemas.microsoft.com/office/drawing/2014/main" id="{8F7C1C26-EF58-4041-9A1D-AEB063A22128}"/>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2" name="Freeform: Shape 179">
                <a:extLst>
                  <a:ext uri="{FF2B5EF4-FFF2-40B4-BE49-F238E27FC236}">
                    <a16:creationId xmlns:a16="http://schemas.microsoft.com/office/drawing/2014/main" id="{A101720F-C549-7F40-83AE-BAD1120F5257}"/>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3" name="Freeform: Shape 180">
                <a:extLst>
                  <a:ext uri="{FF2B5EF4-FFF2-40B4-BE49-F238E27FC236}">
                    <a16:creationId xmlns:a16="http://schemas.microsoft.com/office/drawing/2014/main" id="{09EF5C55-B070-F349-B94B-037F8DB30ECB}"/>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54" name="Group 53">
              <a:extLst>
                <a:ext uri="{FF2B5EF4-FFF2-40B4-BE49-F238E27FC236}">
                  <a16:creationId xmlns:a16="http://schemas.microsoft.com/office/drawing/2014/main" id="{0395CF9E-DE2E-DE4A-A513-F2AA3E7EE882}"/>
                </a:ext>
              </a:extLst>
            </p:cNvPr>
            <p:cNvGrpSpPr/>
            <p:nvPr/>
          </p:nvGrpSpPr>
          <p:grpSpPr>
            <a:xfrm>
              <a:off x="6800850" y="2468752"/>
              <a:ext cx="1736047" cy="1731995"/>
              <a:chOff x="2744572" y="1831800"/>
              <a:chExt cx="2888072" cy="3194399"/>
            </a:xfrm>
            <a:solidFill>
              <a:schemeClr val="bg1"/>
            </a:solidFill>
          </p:grpSpPr>
          <p:sp>
            <p:nvSpPr>
              <p:cNvPr id="55" name="Freeform: Shape 165">
                <a:extLst>
                  <a:ext uri="{FF2B5EF4-FFF2-40B4-BE49-F238E27FC236}">
                    <a16:creationId xmlns:a16="http://schemas.microsoft.com/office/drawing/2014/main" id="{125EEFA0-1494-6744-8B5E-8FC7278A8D23}"/>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6" name="Freeform: Shape 166">
                <a:extLst>
                  <a:ext uri="{FF2B5EF4-FFF2-40B4-BE49-F238E27FC236}">
                    <a16:creationId xmlns:a16="http://schemas.microsoft.com/office/drawing/2014/main" id="{F8098A96-7562-0144-AA93-F7BB979ECE9D}"/>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7" name="Freeform: Shape 168">
                <a:extLst>
                  <a:ext uri="{FF2B5EF4-FFF2-40B4-BE49-F238E27FC236}">
                    <a16:creationId xmlns:a16="http://schemas.microsoft.com/office/drawing/2014/main" id="{E82AA3EC-7398-644E-AD5D-84EDD36C1BC2}"/>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8" name="Freeform: Shape 169">
                <a:extLst>
                  <a:ext uri="{FF2B5EF4-FFF2-40B4-BE49-F238E27FC236}">
                    <a16:creationId xmlns:a16="http://schemas.microsoft.com/office/drawing/2014/main" id="{92B3C7CB-9C7D-F341-A088-3F1BE152968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9" name="Freeform: Shape 172">
                <a:extLst>
                  <a:ext uri="{FF2B5EF4-FFF2-40B4-BE49-F238E27FC236}">
                    <a16:creationId xmlns:a16="http://schemas.microsoft.com/office/drawing/2014/main" id="{81059F37-5C49-754A-9AC3-2BB8A1210588}"/>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0" name="Freeform: Shape 173">
                <a:extLst>
                  <a:ext uri="{FF2B5EF4-FFF2-40B4-BE49-F238E27FC236}">
                    <a16:creationId xmlns:a16="http://schemas.microsoft.com/office/drawing/2014/main" id="{5BF80871-4CAD-4F47-A255-93225EBDA0A9}"/>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1" name="Freeform: Shape 175">
                <a:extLst>
                  <a:ext uri="{FF2B5EF4-FFF2-40B4-BE49-F238E27FC236}">
                    <a16:creationId xmlns:a16="http://schemas.microsoft.com/office/drawing/2014/main" id="{3DC8F0A6-16C8-414E-B070-5E7BAF3DB24B}"/>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2" name="Freeform: Shape 177">
                <a:extLst>
                  <a:ext uri="{FF2B5EF4-FFF2-40B4-BE49-F238E27FC236}">
                    <a16:creationId xmlns:a16="http://schemas.microsoft.com/office/drawing/2014/main" id="{0FF6BB90-2C90-5641-BF8B-B5CB2EEFBC4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3" name="Freeform: Shape 178">
                <a:extLst>
                  <a:ext uri="{FF2B5EF4-FFF2-40B4-BE49-F238E27FC236}">
                    <a16:creationId xmlns:a16="http://schemas.microsoft.com/office/drawing/2014/main" id="{37B26309-0BB0-AC47-98AC-6942D0893282}"/>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4" name="Freeform: Shape 179">
                <a:extLst>
                  <a:ext uri="{FF2B5EF4-FFF2-40B4-BE49-F238E27FC236}">
                    <a16:creationId xmlns:a16="http://schemas.microsoft.com/office/drawing/2014/main" id="{0A21606D-1056-0247-A965-3B081DA80A1F}"/>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5" name="Freeform: Shape 180">
                <a:extLst>
                  <a:ext uri="{FF2B5EF4-FFF2-40B4-BE49-F238E27FC236}">
                    <a16:creationId xmlns:a16="http://schemas.microsoft.com/office/drawing/2014/main" id="{45561988-877D-3840-B642-D7BB6DD407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66" name="Group 65">
              <a:extLst>
                <a:ext uri="{FF2B5EF4-FFF2-40B4-BE49-F238E27FC236}">
                  <a16:creationId xmlns:a16="http://schemas.microsoft.com/office/drawing/2014/main" id="{EEEE7486-144B-884B-8816-74BD89B01511}"/>
                </a:ext>
              </a:extLst>
            </p:cNvPr>
            <p:cNvGrpSpPr/>
            <p:nvPr/>
          </p:nvGrpSpPr>
          <p:grpSpPr>
            <a:xfrm>
              <a:off x="9151973" y="3096059"/>
              <a:ext cx="1414536" cy="1495864"/>
              <a:chOff x="2744572" y="1831800"/>
              <a:chExt cx="2888072" cy="3194399"/>
            </a:xfrm>
            <a:solidFill>
              <a:schemeClr val="bg1"/>
            </a:solidFill>
          </p:grpSpPr>
          <p:sp>
            <p:nvSpPr>
              <p:cNvPr id="67" name="Freeform: Shape 165">
                <a:extLst>
                  <a:ext uri="{FF2B5EF4-FFF2-40B4-BE49-F238E27FC236}">
                    <a16:creationId xmlns:a16="http://schemas.microsoft.com/office/drawing/2014/main" id="{4CFFE7D3-09B8-4949-A9C9-E9E72EB0EAF5}"/>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8" name="Freeform: Shape 166">
                <a:extLst>
                  <a:ext uri="{FF2B5EF4-FFF2-40B4-BE49-F238E27FC236}">
                    <a16:creationId xmlns:a16="http://schemas.microsoft.com/office/drawing/2014/main" id="{ACB12496-0F29-4440-BDB2-26F6017C6A9E}"/>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9" name="Freeform: Shape 168">
                <a:extLst>
                  <a:ext uri="{FF2B5EF4-FFF2-40B4-BE49-F238E27FC236}">
                    <a16:creationId xmlns:a16="http://schemas.microsoft.com/office/drawing/2014/main" id="{B3FFC334-2478-DE4D-BCDE-5987CE8F55E7}"/>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0" name="Freeform: Shape 169">
                <a:extLst>
                  <a:ext uri="{FF2B5EF4-FFF2-40B4-BE49-F238E27FC236}">
                    <a16:creationId xmlns:a16="http://schemas.microsoft.com/office/drawing/2014/main" id="{91B2CAEC-2041-B847-AB33-99791886CAEF}"/>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1" name="Freeform: Shape 172">
                <a:extLst>
                  <a:ext uri="{FF2B5EF4-FFF2-40B4-BE49-F238E27FC236}">
                    <a16:creationId xmlns:a16="http://schemas.microsoft.com/office/drawing/2014/main" id="{B118E2DB-F921-A342-9A1B-8BB73A59E84D}"/>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2" name="Freeform: Shape 173">
                <a:extLst>
                  <a:ext uri="{FF2B5EF4-FFF2-40B4-BE49-F238E27FC236}">
                    <a16:creationId xmlns:a16="http://schemas.microsoft.com/office/drawing/2014/main" id="{CFD12D37-C915-614D-BDD4-6C46674A2CA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3" name="Freeform: Shape 175">
                <a:extLst>
                  <a:ext uri="{FF2B5EF4-FFF2-40B4-BE49-F238E27FC236}">
                    <a16:creationId xmlns:a16="http://schemas.microsoft.com/office/drawing/2014/main" id="{851A0B6B-E0F7-A642-8C96-5BBE2244DE42}"/>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4" name="Freeform: Shape 177">
                <a:extLst>
                  <a:ext uri="{FF2B5EF4-FFF2-40B4-BE49-F238E27FC236}">
                    <a16:creationId xmlns:a16="http://schemas.microsoft.com/office/drawing/2014/main" id="{761465CE-CC93-6F40-BF9B-B92BFC823073}"/>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78">
                <a:extLst>
                  <a:ext uri="{FF2B5EF4-FFF2-40B4-BE49-F238E27FC236}">
                    <a16:creationId xmlns:a16="http://schemas.microsoft.com/office/drawing/2014/main" id="{2FF75E2C-03AB-E04A-AB5B-3D3386724AB4}"/>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79">
                <a:extLst>
                  <a:ext uri="{FF2B5EF4-FFF2-40B4-BE49-F238E27FC236}">
                    <a16:creationId xmlns:a16="http://schemas.microsoft.com/office/drawing/2014/main" id="{8EAD9820-18A3-2949-8E9A-1940DD4DCBE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80">
                <a:extLst>
                  <a:ext uri="{FF2B5EF4-FFF2-40B4-BE49-F238E27FC236}">
                    <a16:creationId xmlns:a16="http://schemas.microsoft.com/office/drawing/2014/main" id="{2BCADB97-E1D8-8347-B7CC-11F98B1E12F0}"/>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grpSp>
        <p:nvGrpSpPr>
          <p:cNvPr id="97" name="Group 96">
            <a:extLst>
              <a:ext uri="{FF2B5EF4-FFF2-40B4-BE49-F238E27FC236}">
                <a16:creationId xmlns:a16="http://schemas.microsoft.com/office/drawing/2014/main" id="{DD96BB36-324A-A04B-ADBD-D15AD33DDA4E}"/>
              </a:ext>
            </a:extLst>
          </p:cNvPr>
          <p:cNvGrpSpPr/>
          <p:nvPr/>
        </p:nvGrpSpPr>
        <p:grpSpPr>
          <a:xfrm>
            <a:off x="683441" y="1931653"/>
            <a:ext cx="2303477" cy="1824780"/>
            <a:chOff x="1410107" y="1542195"/>
            <a:chExt cx="3273199" cy="2412838"/>
          </a:xfrm>
        </p:grpSpPr>
        <p:pic>
          <p:nvPicPr>
            <p:cNvPr id="78" name="Graphic 77" descr="Wireless">
              <a:extLst>
                <a:ext uri="{FF2B5EF4-FFF2-40B4-BE49-F238E27FC236}">
                  <a16:creationId xmlns:a16="http://schemas.microsoft.com/office/drawing/2014/main" id="{B229470F-532D-AA4E-AF35-25040F7E8D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3963275" y="1542195"/>
              <a:ext cx="720031" cy="720031"/>
            </a:xfrm>
            <a:prstGeom prst="rect">
              <a:avLst/>
            </a:prstGeom>
          </p:spPr>
        </p:pic>
        <p:pic>
          <p:nvPicPr>
            <p:cNvPr id="79" name="Graphic 78" descr="Wireless">
              <a:extLst>
                <a:ext uri="{FF2B5EF4-FFF2-40B4-BE49-F238E27FC236}">
                  <a16:creationId xmlns:a16="http://schemas.microsoft.com/office/drawing/2014/main" id="{011BABCB-92C4-3543-97F5-7577D29710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1410107" y="2683055"/>
              <a:ext cx="720031" cy="720031"/>
            </a:xfrm>
            <a:prstGeom prst="rect">
              <a:avLst/>
            </a:prstGeom>
          </p:spPr>
        </p:pic>
        <p:pic>
          <p:nvPicPr>
            <p:cNvPr id="80" name="Graphic 79" descr="Wireless">
              <a:extLst>
                <a:ext uri="{FF2B5EF4-FFF2-40B4-BE49-F238E27FC236}">
                  <a16:creationId xmlns:a16="http://schemas.microsoft.com/office/drawing/2014/main" id="{6112E5E7-8EC9-074F-B60A-F774FC3812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9249" y="3235002"/>
              <a:ext cx="720031" cy="720031"/>
            </a:xfrm>
            <a:prstGeom prst="rect">
              <a:avLst/>
            </a:prstGeom>
          </p:spPr>
        </p:pic>
        <p:pic>
          <p:nvPicPr>
            <p:cNvPr id="81" name="Graphic 80" descr="Wireless">
              <a:extLst>
                <a:ext uri="{FF2B5EF4-FFF2-40B4-BE49-F238E27FC236}">
                  <a16:creationId xmlns:a16="http://schemas.microsoft.com/office/drawing/2014/main" id="{6D12E88E-A0A4-3541-ACE0-30E521AB47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2243143" y="1643498"/>
              <a:ext cx="720031" cy="720031"/>
            </a:xfrm>
            <a:prstGeom prst="rect">
              <a:avLst/>
            </a:prstGeom>
          </p:spPr>
        </p:pic>
        <p:pic>
          <p:nvPicPr>
            <p:cNvPr id="82" name="Graphic 81" descr="Wireless">
              <a:extLst>
                <a:ext uri="{FF2B5EF4-FFF2-40B4-BE49-F238E27FC236}">
                  <a16:creationId xmlns:a16="http://schemas.microsoft.com/office/drawing/2014/main" id="{B7698C3D-1DAB-9949-9D03-F4F035E685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3139990" y="2189815"/>
              <a:ext cx="720031" cy="720031"/>
            </a:xfrm>
            <a:prstGeom prst="rect">
              <a:avLst/>
            </a:prstGeom>
          </p:spPr>
        </p:pic>
        <p:cxnSp>
          <p:nvCxnSpPr>
            <p:cNvPr id="12" name="Straight Connector 11">
              <a:extLst>
                <a:ext uri="{FF2B5EF4-FFF2-40B4-BE49-F238E27FC236}">
                  <a16:creationId xmlns:a16="http://schemas.microsoft.com/office/drawing/2014/main" id="{202B772B-5D19-3940-BDA7-9A43C9F0E24C}"/>
                </a:ext>
              </a:extLst>
            </p:cNvPr>
            <p:cNvCxnSpPr>
              <a:cxnSpLocks/>
              <a:stCxn id="81" idx="1"/>
              <a:endCxn id="79" idx="1"/>
            </p:cNvCxnSpPr>
            <p:nvPr/>
          </p:nvCxnSpPr>
          <p:spPr>
            <a:xfrm flipH="1">
              <a:off x="1832086" y="2219369"/>
              <a:ext cx="482945" cy="4690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D395B1-15E2-2849-BB6C-C7833EAF8D51}"/>
                </a:ext>
              </a:extLst>
            </p:cNvPr>
            <p:cNvCxnSpPr>
              <a:cxnSpLocks/>
            </p:cNvCxnSpPr>
            <p:nvPr/>
          </p:nvCxnSpPr>
          <p:spPr>
            <a:xfrm flipH="1" flipV="1">
              <a:off x="2166398" y="3249258"/>
              <a:ext cx="1223347" cy="36819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522478F-351B-C249-B857-7F8238397DD9}"/>
                </a:ext>
              </a:extLst>
            </p:cNvPr>
            <p:cNvCxnSpPr>
              <a:cxnSpLocks/>
            </p:cNvCxnSpPr>
            <p:nvPr/>
          </p:nvCxnSpPr>
          <p:spPr>
            <a:xfrm flipH="1" flipV="1">
              <a:off x="3597607" y="2887953"/>
              <a:ext cx="154649" cy="45397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AB0E80A-6748-AD46-AE48-DB72D202EEF9}"/>
                </a:ext>
              </a:extLst>
            </p:cNvPr>
            <p:cNvCxnSpPr>
              <a:cxnSpLocks/>
              <a:stCxn id="80" idx="3"/>
              <a:endCxn id="78" idx="1"/>
            </p:cNvCxnSpPr>
            <p:nvPr/>
          </p:nvCxnSpPr>
          <p:spPr>
            <a:xfrm flipV="1">
              <a:off x="4209280" y="2253953"/>
              <a:ext cx="190746" cy="134106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1267AA-8FFC-1246-B1C8-3142BF29E0D1}"/>
                </a:ext>
              </a:extLst>
            </p:cNvPr>
            <p:cNvCxnSpPr>
              <a:cxnSpLocks/>
              <a:endCxn id="78" idx="0"/>
            </p:cNvCxnSpPr>
            <p:nvPr/>
          </p:nvCxnSpPr>
          <p:spPr>
            <a:xfrm>
              <a:off x="3062890" y="1959886"/>
              <a:ext cx="908658" cy="1905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4A948E8-5A79-A948-91BB-F57EE6590C68}"/>
                </a:ext>
              </a:extLst>
            </p:cNvPr>
            <p:cNvCxnSpPr>
              <a:cxnSpLocks/>
              <a:endCxn id="82" idx="2"/>
            </p:cNvCxnSpPr>
            <p:nvPr/>
          </p:nvCxnSpPr>
          <p:spPr>
            <a:xfrm flipV="1">
              <a:off x="2091924" y="2697642"/>
              <a:ext cx="1079809" cy="39699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5FABED7-F987-554B-9EB2-0B198D3FC0E6}"/>
                </a:ext>
              </a:extLst>
            </p:cNvPr>
            <p:cNvCxnSpPr>
              <a:cxnSpLocks/>
              <a:stCxn id="82" idx="0"/>
            </p:cNvCxnSpPr>
            <p:nvPr/>
          </p:nvCxnSpPr>
          <p:spPr>
            <a:xfrm flipV="1">
              <a:off x="3828278" y="2146310"/>
              <a:ext cx="323683" cy="25571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C2B16AC-52B2-4B43-A3D5-8F52445797A7}"/>
                </a:ext>
              </a:extLst>
            </p:cNvPr>
            <p:cNvCxnSpPr>
              <a:cxnSpLocks/>
            </p:cNvCxnSpPr>
            <p:nvPr/>
          </p:nvCxnSpPr>
          <p:spPr>
            <a:xfrm flipH="1" flipV="1">
              <a:off x="2875072" y="2169090"/>
              <a:ext cx="248493" cy="20757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5376490C-0475-2848-BDCF-DCC04C52D14C}"/>
              </a:ext>
            </a:extLst>
          </p:cNvPr>
          <p:cNvGrpSpPr/>
          <p:nvPr/>
        </p:nvGrpSpPr>
        <p:grpSpPr>
          <a:xfrm>
            <a:off x="8098118" y="278258"/>
            <a:ext cx="4013272" cy="1692681"/>
            <a:chOff x="2944634" y="192982"/>
            <a:chExt cx="3355744" cy="1692681"/>
          </a:xfrm>
        </p:grpSpPr>
        <p:sp>
          <p:nvSpPr>
            <p:cNvPr id="99" name="TextBox 98">
              <a:extLst>
                <a:ext uri="{FF2B5EF4-FFF2-40B4-BE49-F238E27FC236}">
                  <a16:creationId xmlns:a16="http://schemas.microsoft.com/office/drawing/2014/main" id="{6129491D-9963-6843-950B-BD6E2408CE19}"/>
                </a:ext>
              </a:extLst>
            </p:cNvPr>
            <p:cNvSpPr txBox="1"/>
            <p:nvPr/>
          </p:nvSpPr>
          <p:spPr>
            <a:xfrm>
              <a:off x="3048878" y="962333"/>
              <a:ext cx="3251500" cy="923330"/>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Data</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synchronization</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protocol</a:t>
              </a:r>
              <a:endParaRPr lang="ko-KR" altLang="en-US" sz="2700" b="1" dirty="0">
                <a:solidFill>
                  <a:schemeClr val="bg1"/>
                </a:solidFill>
                <a:cs typeface="Arial" pitchFamily="34" charset="0"/>
              </a:endParaRPr>
            </a:p>
          </p:txBody>
        </p:sp>
        <p:sp>
          <p:nvSpPr>
            <p:cNvPr id="100" name="TextBox 99">
              <a:extLst>
                <a:ext uri="{FF2B5EF4-FFF2-40B4-BE49-F238E27FC236}">
                  <a16:creationId xmlns:a16="http://schemas.microsoft.com/office/drawing/2014/main" id="{953916DA-2F0D-6C46-8AEF-D7D7C0BD0E1E}"/>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pic>
        <p:nvPicPr>
          <p:cNvPr id="102" name="Graphic 101" descr="Wireless">
            <a:extLst>
              <a:ext uri="{FF2B5EF4-FFF2-40B4-BE49-F238E27FC236}">
                <a16:creationId xmlns:a16="http://schemas.microsoft.com/office/drawing/2014/main" id="{16A684EE-824F-3F40-A374-70BA180669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10644469" y="2060008"/>
            <a:ext cx="544545" cy="506714"/>
          </a:xfrm>
          <a:prstGeom prst="rect">
            <a:avLst/>
          </a:prstGeom>
        </p:spPr>
      </p:pic>
      <p:pic>
        <p:nvPicPr>
          <p:cNvPr id="103" name="Graphic 102" descr="Wireless">
            <a:extLst>
              <a:ext uri="{FF2B5EF4-FFF2-40B4-BE49-F238E27FC236}">
                <a16:creationId xmlns:a16="http://schemas.microsoft.com/office/drawing/2014/main" id="{02B05515-313B-0E44-BEF2-441CD534985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8847706" y="2922818"/>
            <a:ext cx="544545" cy="506714"/>
          </a:xfrm>
          <a:prstGeom prst="rect">
            <a:avLst/>
          </a:prstGeom>
        </p:spPr>
      </p:pic>
      <p:pic>
        <p:nvPicPr>
          <p:cNvPr id="104" name="Graphic 103" descr="Wireless">
            <a:extLst>
              <a:ext uri="{FF2B5EF4-FFF2-40B4-BE49-F238E27FC236}">
                <a16:creationId xmlns:a16="http://schemas.microsoft.com/office/drawing/2014/main" id="{B6159958-A429-C64A-9513-8600FEB3E78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29794" y="3321328"/>
            <a:ext cx="506714" cy="544545"/>
          </a:xfrm>
          <a:prstGeom prst="rect">
            <a:avLst/>
          </a:prstGeom>
        </p:spPr>
      </p:pic>
      <p:pic>
        <p:nvPicPr>
          <p:cNvPr id="105" name="Graphic 104" descr="Wireless">
            <a:extLst>
              <a:ext uri="{FF2B5EF4-FFF2-40B4-BE49-F238E27FC236}">
                <a16:creationId xmlns:a16="http://schemas.microsoft.com/office/drawing/2014/main" id="{18058F18-D622-7543-9CE5-1B8FFE751C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9452861" y="2117706"/>
            <a:ext cx="506714" cy="544545"/>
          </a:xfrm>
          <a:prstGeom prst="rect">
            <a:avLst/>
          </a:prstGeom>
        </p:spPr>
      </p:pic>
      <p:pic>
        <p:nvPicPr>
          <p:cNvPr id="106" name="Graphic 105" descr="Wireless">
            <a:extLst>
              <a:ext uri="{FF2B5EF4-FFF2-40B4-BE49-F238E27FC236}">
                <a16:creationId xmlns:a16="http://schemas.microsoft.com/office/drawing/2014/main" id="{C31D5D5F-F076-CA46-948C-47ECD0B5305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10065091" y="2549790"/>
            <a:ext cx="544545" cy="506714"/>
          </a:xfrm>
          <a:prstGeom prst="rect">
            <a:avLst/>
          </a:prstGeom>
        </p:spPr>
      </p:pic>
      <p:cxnSp>
        <p:nvCxnSpPr>
          <p:cNvPr id="107" name="Straight Connector 106">
            <a:extLst>
              <a:ext uri="{FF2B5EF4-FFF2-40B4-BE49-F238E27FC236}">
                <a16:creationId xmlns:a16="http://schemas.microsoft.com/office/drawing/2014/main" id="{3B7FA24D-202F-E649-8FE1-C873185A35A8}"/>
              </a:ext>
            </a:extLst>
          </p:cNvPr>
          <p:cNvCxnSpPr>
            <a:cxnSpLocks/>
            <a:stCxn id="105" idx="1"/>
            <a:endCxn id="103" idx="1"/>
          </p:cNvCxnSpPr>
          <p:nvPr/>
        </p:nvCxnSpPr>
        <p:spPr>
          <a:xfrm flipH="1">
            <a:off x="9163584" y="2553226"/>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6CAC3C2-DDE4-564F-8764-E149756A0E64}"/>
              </a:ext>
            </a:extLst>
          </p:cNvPr>
          <p:cNvCxnSpPr>
            <a:cxnSpLocks/>
          </p:cNvCxnSpPr>
          <p:nvPr/>
        </p:nvCxnSpPr>
        <p:spPr>
          <a:xfrm flipH="1" flipV="1">
            <a:off x="9398852" y="3332110"/>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C0F7BA9-3EEC-734E-BD7F-BF60C4A8B5C5}"/>
              </a:ext>
            </a:extLst>
          </p:cNvPr>
          <p:cNvCxnSpPr>
            <a:cxnSpLocks/>
            <a:stCxn id="104" idx="3"/>
            <a:endCxn id="102" idx="1"/>
          </p:cNvCxnSpPr>
          <p:nvPr/>
        </p:nvCxnSpPr>
        <p:spPr>
          <a:xfrm flipV="1">
            <a:off x="10836508" y="2579381"/>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3C4CF39-0E6B-8744-BBE1-C5542A05FFB8}"/>
              </a:ext>
            </a:extLst>
          </p:cNvPr>
          <p:cNvCxnSpPr>
            <a:cxnSpLocks/>
            <a:stCxn id="106" idx="0"/>
          </p:cNvCxnSpPr>
          <p:nvPr/>
        </p:nvCxnSpPr>
        <p:spPr>
          <a:xfrm flipV="1">
            <a:off x="10568382" y="2497973"/>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28E7C02-9229-0744-A29D-354932386496}"/>
              </a:ext>
            </a:extLst>
          </p:cNvPr>
          <p:cNvCxnSpPr>
            <a:cxnSpLocks/>
          </p:cNvCxnSpPr>
          <p:nvPr/>
        </p:nvCxnSpPr>
        <p:spPr>
          <a:xfrm flipH="1" flipV="1">
            <a:off x="9897574" y="2515201"/>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4815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108"/>
                                        </p:tgtEl>
                                        <p:attrNameLst>
                                          <p:attrName>style.visibility</p:attrName>
                                        </p:attrNameLst>
                                      </p:cBhvr>
                                      <p:to>
                                        <p:strVal val="visible"/>
                                      </p:to>
                                    </p:set>
                                    <p:animEffect transition="in" filter="barn(inVertical)">
                                      <p:cBhvr>
                                        <p:cTn id="33" dur="50"/>
                                        <p:tgtEl>
                                          <p:spTgt spid="108"/>
                                        </p:tgtEl>
                                      </p:cBhvr>
                                    </p:animEffect>
                                  </p:childTnLst>
                                </p:cTn>
                              </p:par>
                            </p:childTnLst>
                          </p:cTn>
                        </p:par>
                        <p:par>
                          <p:cTn id="34" fill="hold">
                            <p:stCondLst>
                              <p:cond delay="50"/>
                            </p:stCondLst>
                            <p:childTnLst>
                              <p:par>
                                <p:cTn id="35" presetID="16" presetClass="entr" presetSubtype="21" fill="hold" nodeType="after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barn(inVertical)">
                                      <p:cBhvr>
                                        <p:cTn id="37" dur="50"/>
                                        <p:tgtEl>
                                          <p:spTgt spid="107"/>
                                        </p:tgtEl>
                                      </p:cBhvr>
                                    </p:animEffect>
                                  </p:childTnLst>
                                </p:cTn>
                              </p:par>
                            </p:childTnLst>
                          </p:cTn>
                        </p:par>
                        <p:par>
                          <p:cTn id="38" fill="hold">
                            <p:stCondLst>
                              <p:cond delay="100"/>
                            </p:stCondLst>
                            <p:childTnLst>
                              <p:par>
                                <p:cTn id="39" presetID="16" presetClass="entr" presetSubtype="21" fill="hold" nodeType="afterEffect">
                                  <p:stCondLst>
                                    <p:cond delay="0"/>
                                  </p:stCondLst>
                                  <p:childTnLst>
                                    <p:set>
                                      <p:cBhvr>
                                        <p:cTn id="40" dur="1" fill="hold">
                                          <p:stCondLst>
                                            <p:cond delay="0"/>
                                          </p:stCondLst>
                                        </p:cTn>
                                        <p:tgtEl>
                                          <p:spTgt spid="114"/>
                                        </p:tgtEl>
                                        <p:attrNameLst>
                                          <p:attrName>style.visibility</p:attrName>
                                        </p:attrNameLst>
                                      </p:cBhvr>
                                      <p:to>
                                        <p:strVal val="visible"/>
                                      </p:to>
                                    </p:set>
                                    <p:animEffect transition="in" filter="barn(inVertical)">
                                      <p:cBhvr>
                                        <p:cTn id="41" dur="50"/>
                                        <p:tgtEl>
                                          <p:spTgt spid="114"/>
                                        </p:tgtEl>
                                      </p:cBhvr>
                                    </p:animEffect>
                                  </p:childTnLst>
                                </p:cTn>
                              </p:par>
                            </p:childTnLst>
                          </p:cTn>
                        </p:par>
                        <p:par>
                          <p:cTn id="42" fill="hold">
                            <p:stCondLst>
                              <p:cond delay="150"/>
                            </p:stCondLst>
                            <p:childTnLst>
                              <p:par>
                                <p:cTn id="43" presetID="16" presetClass="entr" presetSubtype="21" fill="hold" nodeType="afterEffect">
                                  <p:stCondLst>
                                    <p:cond delay="0"/>
                                  </p:stCondLst>
                                  <p:childTnLst>
                                    <p:set>
                                      <p:cBhvr>
                                        <p:cTn id="44" dur="1" fill="hold">
                                          <p:stCondLst>
                                            <p:cond delay="0"/>
                                          </p:stCondLst>
                                        </p:cTn>
                                        <p:tgtEl>
                                          <p:spTgt spid="113"/>
                                        </p:tgtEl>
                                        <p:attrNameLst>
                                          <p:attrName>style.visibility</p:attrName>
                                        </p:attrNameLst>
                                      </p:cBhvr>
                                      <p:to>
                                        <p:strVal val="visible"/>
                                      </p:to>
                                    </p:set>
                                    <p:animEffect transition="in" filter="barn(inVertical)">
                                      <p:cBhvr>
                                        <p:cTn id="45" dur="50"/>
                                        <p:tgtEl>
                                          <p:spTgt spid="113"/>
                                        </p:tgtEl>
                                      </p:cBhvr>
                                    </p:animEffect>
                                  </p:childTnLst>
                                </p:cTn>
                              </p:par>
                            </p:childTnLst>
                          </p:cTn>
                        </p:par>
                        <p:par>
                          <p:cTn id="46" fill="hold">
                            <p:stCondLst>
                              <p:cond delay="200"/>
                            </p:stCondLst>
                            <p:childTnLst>
                              <p:par>
                                <p:cTn id="47" presetID="16" presetClass="entr" presetSubtype="21" fill="hold" nodeType="afterEffect">
                                  <p:stCondLst>
                                    <p:cond delay="0"/>
                                  </p:stCondLst>
                                  <p:childTnLst>
                                    <p:set>
                                      <p:cBhvr>
                                        <p:cTn id="48" dur="1" fill="hold">
                                          <p:stCondLst>
                                            <p:cond delay="0"/>
                                          </p:stCondLst>
                                        </p:cTn>
                                        <p:tgtEl>
                                          <p:spTgt spid="110"/>
                                        </p:tgtEl>
                                        <p:attrNameLst>
                                          <p:attrName>style.visibility</p:attrName>
                                        </p:attrNameLst>
                                      </p:cBhvr>
                                      <p:to>
                                        <p:strVal val="visible"/>
                                      </p:to>
                                    </p:set>
                                    <p:animEffect transition="in" filter="barn(inVertical)">
                                      <p:cBhvr>
                                        <p:cTn id="49" dur="2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ectangle 116">
            <a:extLst>
              <a:ext uri="{FF2B5EF4-FFF2-40B4-BE49-F238E27FC236}">
                <a16:creationId xmlns:a16="http://schemas.microsoft.com/office/drawing/2014/main" id="{9D9190E3-8553-1E41-B4A6-2710FAADCBCA}"/>
              </a:ext>
            </a:extLst>
          </p:cNvPr>
          <p:cNvSpPr/>
          <p:nvPr/>
        </p:nvSpPr>
        <p:spPr>
          <a:xfrm>
            <a:off x="-43205" y="5439747"/>
            <a:ext cx="12192000" cy="1418253"/>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D6579FB-80AA-4EBF-AE14-BA4BC4C2CF12}"/>
              </a:ext>
            </a:extLst>
          </p:cNvPr>
          <p:cNvSpPr txBox="1"/>
          <p:nvPr/>
        </p:nvSpPr>
        <p:spPr>
          <a:xfrm>
            <a:off x="0" y="5732460"/>
            <a:ext cx="12192000" cy="923330"/>
          </a:xfrm>
          <a:prstGeom prst="rect">
            <a:avLst/>
          </a:prstGeom>
          <a:noFill/>
        </p:spPr>
        <p:txBody>
          <a:bodyPr wrap="square" rtlCol="0" anchor="ctr">
            <a:spAutoFit/>
          </a:bodyPr>
          <a:lstStyle/>
          <a:p>
            <a:pPr algn="ctr"/>
            <a:r>
              <a:rPr lang="en-US" altLang="zh-TW" sz="5400" dirty="0">
                <a:solidFill>
                  <a:schemeClr val="bg1"/>
                </a:solidFill>
                <a:cs typeface="Arial" pitchFamily="34" charset="0"/>
              </a:rPr>
              <a:t>What</a:t>
            </a:r>
            <a:r>
              <a:rPr lang="zh-TW" altLang="en-US" sz="5400" dirty="0">
                <a:solidFill>
                  <a:schemeClr val="bg1"/>
                </a:solidFill>
                <a:cs typeface="Arial" pitchFamily="34" charset="0"/>
              </a:rPr>
              <a:t> </a:t>
            </a:r>
            <a:r>
              <a:rPr lang="en-US" altLang="zh-TW" sz="5400" dirty="0">
                <a:solidFill>
                  <a:schemeClr val="bg1"/>
                </a:solidFill>
                <a:cs typeface="Arial" pitchFamily="34" charset="0"/>
              </a:rPr>
              <a:t>can</a:t>
            </a:r>
            <a:r>
              <a:rPr lang="zh-TW" altLang="en-US" sz="5400" dirty="0">
                <a:solidFill>
                  <a:schemeClr val="bg1"/>
                </a:solidFill>
                <a:cs typeface="Arial" pitchFamily="34" charset="0"/>
              </a:rPr>
              <a:t> </a:t>
            </a:r>
            <a:r>
              <a:rPr lang="en-US" altLang="zh-TW" sz="5400" dirty="0">
                <a:solidFill>
                  <a:schemeClr val="bg1"/>
                </a:solidFill>
                <a:cs typeface="Arial" pitchFamily="34" charset="0"/>
              </a:rPr>
              <a:t>be</a:t>
            </a:r>
            <a:r>
              <a:rPr lang="zh-TW" altLang="en-US" sz="5400" dirty="0">
                <a:solidFill>
                  <a:schemeClr val="bg1"/>
                </a:solidFill>
                <a:cs typeface="Arial" pitchFamily="34" charset="0"/>
              </a:rPr>
              <a:t> </a:t>
            </a:r>
            <a:r>
              <a:rPr lang="en-US" altLang="zh-TW" sz="5400" dirty="0">
                <a:solidFill>
                  <a:schemeClr val="bg1"/>
                </a:solidFill>
                <a:cs typeface="Arial" pitchFamily="34" charset="0"/>
              </a:rPr>
              <a:t>solved</a:t>
            </a:r>
            <a:r>
              <a:rPr lang="zh-TW" altLang="en-US" sz="5400" dirty="0">
                <a:solidFill>
                  <a:schemeClr val="bg1"/>
                </a:solidFill>
                <a:cs typeface="Arial" pitchFamily="34" charset="0"/>
              </a:rPr>
              <a:t> </a:t>
            </a:r>
            <a:r>
              <a:rPr lang="en-US" altLang="zh-TW" sz="5400" dirty="0">
                <a:solidFill>
                  <a:schemeClr val="bg1"/>
                </a:solidFill>
                <a:cs typeface="Arial" pitchFamily="34" charset="0"/>
              </a:rPr>
              <a:t>by</a:t>
            </a:r>
            <a:r>
              <a:rPr lang="zh-TW" altLang="en-US" sz="5400" dirty="0">
                <a:solidFill>
                  <a:schemeClr val="bg1"/>
                </a:solidFill>
                <a:cs typeface="Arial" pitchFamily="34" charset="0"/>
              </a:rPr>
              <a:t> </a:t>
            </a:r>
            <a:r>
              <a:rPr lang="en-US" altLang="zh-TW" sz="5400" dirty="0">
                <a:solidFill>
                  <a:schemeClr val="bg1"/>
                </a:solidFill>
                <a:cs typeface="Arial" pitchFamily="34" charset="0"/>
              </a:rPr>
              <a:t>QC?</a:t>
            </a:r>
            <a:endParaRPr lang="en-US" altLang="ko-KR" sz="5400" dirty="0">
              <a:solidFill>
                <a:schemeClr val="bg1"/>
              </a:solidFill>
              <a:cs typeface="Arial" pitchFamily="34" charset="0"/>
            </a:endParaRPr>
          </a:p>
        </p:txBody>
      </p:sp>
      <p:grpSp>
        <p:nvGrpSpPr>
          <p:cNvPr id="22" name="Group 21">
            <a:extLst>
              <a:ext uri="{FF2B5EF4-FFF2-40B4-BE49-F238E27FC236}">
                <a16:creationId xmlns:a16="http://schemas.microsoft.com/office/drawing/2014/main" id="{6D82379A-4806-4E55-B404-F9EBA141895F}"/>
              </a:ext>
            </a:extLst>
          </p:cNvPr>
          <p:cNvGrpSpPr/>
          <p:nvPr/>
        </p:nvGrpSpPr>
        <p:grpSpPr>
          <a:xfrm>
            <a:off x="4114199" y="253642"/>
            <a:ext cx="4072964" cy="1333154"/>
            <a:chOff x="2944634" y="192982"/>
            <a:chExt cx="3405656" cy="1333154"/>
          </a:xfrm>
        </p:grpSpPr>
        <p:sp>
          <p:nvSpPr>
            <p:cNvPr id="6" name="TextBox 5">
              <a:extLst>
                <a:ext uri="{FF2B5EF4-FFF2-40B4-BE49-F238E27FC236}">
                  <a16:creationId xmlns:a16="http://schemas.microsoft.com/office/drawing/2014/main" id="{B4C43BF4-0643-4C68-A841-BECA7B930C64}"/>
                </a:ext>
              </a:extLst>
            </p:cNvPr>
            <p:cNvSpPr txBox="1"/>
            <p:nvPr/>
          </p:nvSpPr>
          <p:spPr>
            <a:xfrm>
              <a:off x="3098790" y="1018305"/>
              <a:ext cx="3251500"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Vehicle Localization</a:t>
              </a:r>
              <a:endParaRPr lang="ko-KR" altLang="en-US" sz="2700" b="1" dirty="0">
                <a:solidFill>
                  <a:schemeClr val="bg1"/>
                </a:solidFill>
                <a:cs typeface="Arial" pitchFamily="34" charset="0"/>
              </a:endParaRPr>
            </a:p>
          </p:txBody>
        </p:sp>
        <p:sp>
          <p:nvSpPr>
            <p:cNvPr id="7" name="TextBox 6">
              <a:extLst>
                <a:ext uri="{FF2B5EF4-FFF2-40B4-BE49-F238E27FC236}">
                  <a16:creationId xmlns:a16="http://schemas.microsoft.com/office/drawing/2014/main" id="{723D0F0A-7EE6-4994-83A7-8EB91952FC61}"/>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2</a:t>
              </a:r>
              <a:endParaRPr lang="ko-KR" altLang="en-US" sz="6000" b="1" dirty="0">
                <a:solidFill>
                  <a:schemeClr val="accent1"/>
                </a:solidFill>
                <a:cs typeface="Arial" pitchFamily="34" charset="0"/>
              </a:endParaRPr>
            </a:p>
          </p:txBody>
        </p:sp>
      </p:grpSp>
      <p:grpSp>
        <p:nvGrpSpPr>
          <p:cNvPr id="23" name="Group 22">
            <a:extLst>
              <a:ext uri="{FF2B5EF4-FFF2-40B4-BE49-F238E27FC236}">
                <a16:creationId xmlns:a16="http://schemas.microsoft.com/office/drawing/2014/main" id="{04CC4457-89DD-4352-AB51-0910BE740B17}"/>
              </a:ext>
            </a:extLst>
          </p:cNvPr>
          <p:cNvGrpSpPr/>
          <p:nvPr/>
        </p:nvGrpSpPr>
        <p:grpSpPr>
          <a:xfrm>
            <a:off x="433153" y="278258"/>
            <a:ext cx="3794622" cy="1340449"/>
            <a:chOff x="2884047" y="185208"/>
            <a:chExt cx="3794622" cy="1340449"/>
          </a:xfrm>
        </p:grpSpPr>
        <p:sp>
          <p:nvSpPr>
            <p:cNvPr id="27" name="TextBox 26">
              <a:extLst>
                <a:ext uri="{FF2B5EF4-FFF2-40B4-BE49-F238E27FC236}">
                  <a16:creationId xmlns:a16="http://schemas.microsoft.com/office/drawing/2014/main" id="{E4514232-7223-4172-8340-C5D1ABEC2389}"/>
                </a:ext>
              </a:extLst>
            </p:cNvPr>
            <p:cNvSpPr txBox="1"/>
            <p:nvPr/>
          </p:nvSpPr>
          <p:spPr>
            <a:xfrm>
              <a:off x="2891651" y="1017826"/>
              <a:ext cx="3787018" cy="507831"/>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Sensor</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Distribution</a:t>
              </a:r>
              <a:endParaRPr lang="ko-KR" altLang="en-US" sz="2700" b="1" dirty="0">
                <a:solidFill>
                  <a:schemeClr val="bg1"/>
                </a:solidFill>
                <a:cs typeface="Arial" pitchFamily="34" charset="0"/>
              </a:endParaRPr>
            </a:p>
          </p:txBody>
        </p:sp>
        <p:sp>
          <p:nvSpPr>
            <p:cNvPr id="25" name="TextBox 24">
              <a:extLst>
                <a:ext uri="{FF2B5EF4-FFF2-40B4-BE49-F238E27FC236}">
                  <a16:creationId xmlns:a16="http://schemas.microsoft.com/office/drawing/2014/main" id="{1A24AFD4-45B5-4A01-808E-ACCCC4666910}"/>
                </a:ext>
              </a:extLst>
            </p:cNvPr>
            <p:cNvSpPr txBox="1"/>
            <p:nvPr/>
          </p:nvSpPr>
          <p:spPr>
            <a:xfrm>
              <a:off x="2884047" y="185208"/>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1</a:t>
              </a:r>
              <a:endParaRPr lang="ko-KR" altLang="en-US" sz="6000" b="1" dirty="0">
                <a:solidFill>
                  <a:schemeClr val="accent1"/>
                </a:solidFill>
                <a:cs typeface="Arial" pitchFamily="34" charset="0"/>
              </a:endParaRPr>
            </a:p>
          </p:txBody>
        </p:sp>
      </p:grpSp>
      <p:sp>
        <p:nvSpPr>
          <p:cNvPr id="38" name="TextBox 37">
            <a:extLst>
              <a:ext uri="{FF2B5EF4-FFF2-40B4-BE49-F238E27FC236}">
                <a16:creationId xmlns:a16="http://schemas.microsoft.com/office/drawing/2014/main" id="{63095F67-6CB5-C44D-8157-CF638015973E}"/>
              </a:ext>
            </a:extLst>
          </p:cNvPr>
          <p:cNvSpPr txBox="1"/>
          <p:nvPr/>
        </p:nvSpPr>
        <p:spPr>
          <a:xfrm>
            <a:off x="1828712" y="-3002807"/>
            <a:ext cx="3706241" cy="2862322"/>
          </a:xfrm>
          <a:prstGeom prst="rect">
            <a:avLst/>
          </a:prstGeom>
          <a:noFill/>
        </p:spPr>
        <p:txBody>
          <a:bodyPr wrap="square" rtlCol="0">
            <a:spAutoFit/>
          </a:bodyPr>
          <a:lstStyle/>
          <a:p>
            <a:r>
              <a:rPr lang="en-US" altLang="ko-KR" dirty="0">
                <a:cs typeface="Arial" pitchFamily="34" charset="0"/>
              </a:rPr>
              <a:t>Assume each vehicle is able to send signal to each other and estimation the signal strength. With the signal strength, vehicle can estimate the distance of the the sensor. Therefore, it can estimate its position by formulating the problem to quadratic functions and solved using quantum optimization.</a:t>
            </a:r>
          </a:p>
        </p:txBody>
      </p:sp>
      <p:grpSp>
        <p:nvGrpSpPr>
          <p:cNvPr id="10" name="Group 9">
            <a:extLst>
              <a:ext uri="{FF2B5EF4-FFF2-40B4-BE49-F238E27FC236}">
                <a16:creationId xmlns:a16="http://schemas.microsoft.com/office/drawing/2014/main" id="{5212C380-A2DD-BE4B-8D39-8F60224B56AC}"/>
              </a:ext>
            </a:extLst>
          </p:cNvPr>
          <p:cNvGrpSpPr/>
          <p:nvPr/>
        </p:nvGrpSpPr>
        <p:grpSpPr>
          <a:xfrm>
            <a:off x="4505524" y="1745114"/>
            <a:ext cx="2825307" cy="2120759"/>
            <a:chOff x="6800850" y="1498286"/>
            <a:chExt cx="4186549" cy="3093637"/>
          </a:xfrm>
        </p:grpSpPr>
        <p:pic>
          <p:nvPicPr>
            <p:cNvPr id="3" name="Graphic 2" descr="Car">
              <a:extLst>
                <a:ext uri="{FF2B5EF4-FFF2-40B4-BE49-F238E27FC236}">
                  <a16:creationId xmlns:a16="http://schemas.microsoft.com/office/drawing/2014/main" id="{92790A79-00A3-9F47-BF62-8CD6D42B408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36401" y="2212486"/>
              <a:ext cx="914400" cy="914400"/>
            </a:xfrm>
            <a:prstGeom prst="rect">
              <a:avLst/>
            </a:prstGeom>
          </p:spPr>
        </p:pic>
        <p:pic>
          <p:nvPicPr>
            <p:cNvPr id="8" name="Graphic 7" descr="Wireless">
              <a:extLst>
                <a:ext uri="{FF2B5EF4-FFF2-40B4-BE49-F238E27FC236}">
                  <a16:creationId xmlns:a16="http://schemas.microsoft.com/office/drawing/2014/main" id="{29ACBC4C-092B-F847-81F9-4D2801CE501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5461604">
              <a:off x="9982668" y="1755870"/>
              <a:ext cx="720031" cy="720031"/>
            </a:xfrm>
            <a:prstGeom prst="rect">
              <a:avLst/>
            </a:prstGeom>
          </p:spPr>
        </p:pic>
        <p:pic>
          <p:nvPicPr>
            <p:cNvPr id="40" name="Graphic 39" descr="Wireless">
              <a:extLst>
                <a:ext uri="{FF2B5EF4-FFF2-40B4-BE49-F238E27FC236}">
                  <a16:creationId xmlns:a16="http://schemas.microsoft.com/office/drawing/2014/main" id="{AEBB1A46-F0E1-F54E-8315-DDDEF431E1A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994648">
              <a:off x="7429500" y="2896730"/>
              <a:ext cx="720031" cy="720031"/>
            </a:xfrm>
            <a:prstGeom prst="rect">
              <a:avLst/>
            </a:prstGeom>
          </p:spPr>
        </p:pic>
        <p:pic>
          <p:nvPicPr>
            <p:cNvPr id="41" name="Graphic 40" descr="Wireless">
              <a:extLst>
                <a:ext uri="{FF2B5EF4-FFF2-40B4-BE49-F238E27FC236}">
                  <a16:creationId xmlns:a16="http://schemas.microsoft.com/office/drawing/2014/main" id="{CCB16853-6A34-1444-91F3-52FC96C5E4B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508642" y="3448677"/>
              <a:ext cx="720031" cy="720031"/>
            </a:xfrm>
            <a:prstGeom prst="rect">
              <a:avLst/>
            </a:prstGeom>
          </p:spPr>
        </p:pic>
        <p:grpSp>
          <p:nvGrpSpPr>
            <p:cNvPr id="42" name="Group 41">
              <a:extLst>
                <a:ext uri="{FF2B5EF4-FFF2-40B4-BE49-F238E27FC236}">
                  <a16:creationId xmlns:a16="http://schemas.microsoft.com/office/drawing/2014/main" id="{64F9AE34-3DC5-5844-A273-7D519273222C}"/>
                </a:ext>
              </a:extLst>
            </p:cNvPr>
            <p:cNvGrpSpPr/>
            <p:nvPr/>
          </p:nvGrpSpPr>
          <p:grpSpPr>
            <a:xfrm>
              <a:off x="9697967" y="1498286"/>
              <a:ext cx="1289432" cy="1302544"/>
              <a:chOff x="2744572" y="1831800"/>
              <a:chExt cx="2888072" cy="3194399"/>
            </a:xfrm>
            <a:solidFill>
              <a:schemeClr val="bg1"/>
            </a:solidFill>
          </p:grpSpPr>
          <p:sp>
            <p:nvSpPr>
              <p:cNvPr id="43" name="Freeform: Shape 165">
                <a:extLst>
                  <a:ext uri="{FF2B5EF4-FFF2-40B4-BE49-F238E27FC236}">
                    <a16:creationId xmlns:a16="http://schemas.microsoft.com/office/drawing/2014/main" id="{8C4306A0-F8B9-2B43-BE51-F4B6EF01131D}"/>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4" name="Freeform: Shape 166">
                <a:extLst>
                  <a:ext uri="{FF2B5EF4-FFF2-40B4-BE49-F238E27FC236}">
                    <a16:creationId xmlns:a16="http://schemas.microsoft.com/office/drawing/2014/main" id="{C4698CA6-61BB-6244-B9FA-958643F690D1}"/>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5" name="Freeform: Shape 168">
                <a:extLst>
                  <a:ext uri="{FF2B5EF4-FFF2-40B4-BE49-F238E27FC236}">
                    <a16:creationId xmlns:a16="http://schemas.microsoft.com/office/drawing/2014/main" id="{25ECD066-9056-4746-8ED8-CA731B7D0DFF}"/>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6" name="Freeform: Shape 169">
                <a:extLst>
                  <a:ext uri="{FF2B5EF4-FFF2-40B4-BE49-F238E27FC236}">
                    <a16:creationId xmlns:a16="http://schemas.microsoft.com/office/drawing/2014/main" id="{B274F981-20B5-4748-8948-F931A5F54BAC}"/>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7" name="Freeform: Shape 172">
                <a:extLst>
                  <a:ext uri="{FF2B5EF4-FFF2-40B4-BE49-F238E27FC236}">
                    <a16:creationId xmlns:a16="http://schemas.microsoft.com/office/drawing/2014/main" id="{8A7501CF-11C1-444B-A440-A2B2CFB9A1D2}"/>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8" name="Freeform: Shape 173">
                <a:extLst>
                  <a:ext uri="{FF2B5EF4-FFF2-40B4-BE49-F238E27FC236}">
                    <a16:creationId xmlns:a16="http://schemas.microsoft.com/office/drawing/2014/main" id="{D7A28E92-8443-4743-8F58-E1ED2AE0A9BE}"/>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49" name="Freeform: Shape 175">
                <a:extLst>
                  <a:ext uri="{FF2B5EF4-FFF2-40B4-BE49-F238E27FC236}">
                    <a16:creationId xmlns:a16="http://schemas.microsoft.com/office/drawing/2014/main" id="{DC485E10-ABD7-8B41-B37C-7EA789A41614}"/>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0" name="Freeform: Shape 177">
                <a:extLst>
                  <a:ext uri="{FF2B5EF4-FFF2-40B4-BE49-F238E27FC236}">
                    <a16:creationId xmlns:a16="http://schemas.microsoft.com/office/drawing/2014/main" id="{B85FA01B-C1BE-E449-B745-58BC4C16B8C9}"/>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1" name="Freeform: Shape 178">
                <a:extLst>
                  <a:ext uri="{FF2B5EF4-FFF2-40B4-BE49-F238E27FC236}">
                    <a16:creationId xmlns:a16="http://schemas.microsoft.com/office/drawing/2014/main" id="{8F7C1C26-EF58-4041-9A1D-AEB063A22128}"/>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2" name="Freeform: Shape 179">
                <a:extLst>
                  <a:ext uri="{FF2B5EF4-FFF2-40B4-BE49-F238E27FC236}">
                    <a16:creationId xmlns:a16="http://schemas.microsoft.com/office/drawing/2014/main" id="{A101720F-C549-7F40-83AE-BAD1120F5257}"/>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3" name="Freeform: Shape 180">
                <a:extLst>
                  <a:ext uri="{FF2B5EF4-FFF2-40B4-BE49-F238E27FC236}">
                    <a16:creationId xmlns:a16="http://schemas.microsoft.com/office/drawing/2014/main" id="{09EF5C55-B070-F349-B94B-037F8DB30ECB}"/>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54" name="Group 53">
              <a:extLst>
                <a:ext uri="{FF2B5EF4-FFF2-40B4-BE49-F238E27FC236}">
                  <a16:creationId xmlns:a16="http://schemas.microsoft.com/office/drawing/2014/main" id="{0395CF9E-DE2E-DE4A-A513-F2AA3E7EE882}"/>
                </a:ext>
              </a:extLst>
            </p:cNvPr>
            <p:cNvGrpSpPr/>
            <p:nvPr/>
          </p:nvGrpSpPr>
          <p:grpSpPr>
            <a:xfrm>
              <a:off x="6800850" y="2468752"/>
              <a:ext cx="1736047" cy="1731995"/>
              <a:chOff x="2744572" y="1831800"/>
              <a:chExt cx="2888072" cy="3194399"/>
            </a:xfrm>
            <a:solidFill>
              <a:schemeClr val="bg1"/>
            </a:solidFill>
          </p:grpSpPr>
          <p:sp>
            <p:nvSpPr>
              <p:cNvPr id="55" name="Freeform: Shape 165">
                <a:extLst>
                  <a:ext uri="{FF2B5EF4-FFF2-40B4-BE49-F238E27FC236}">
                    <a16:creationId xmlns:a16="http://schemas.microsoft.com/office/drawing/2014/main" id="{125EEFA0-1494-6744-8B5E-8FC7278A8D23}"/>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6" name="Freeform: Shape 166">
                <a:extLst>
                  <a:ext uri="{FF2B5EF4-FFF2-40B4-BE49-F238E27FC236}">
                    <a16:creationId xmlns:a16="http://schemas.microsoft.com/office/drawing/2014/main" id="{F8098A96-7562-0144-AA93-F7BB979ECE9D}"/>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7" name="Freeform: Shape 168">
                <a:extLst>
                  <a:ext uri="{FF2B5EF4-FFF2-40B4-BE49-F238E27FC236}">
                    <a16:creationId xmlns:a16="http://schemas.microsoft.com/office/drawing/2014/main" id="{E82AA3EC-7398-644E-AD5D-84EDD36C1BC2}"/>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8" name="Freeform: Shape 169">
                <a:extLst>
                  <a:ext uri="{FF2B5EF4-FFF2-40B4-BE49-F238E27FC236}">
                    <a16:creationId xmlns:a16="http://schemas.microsoft.com/office/drawing/2014/main" id="{92B3C7CB-9C7D-F341-A088-3F1BE1529684}"/>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59" name="Freeform: Shape 172">
                <a:extLst>
                  <a:ext uri="{FF2B5EF4-FFF2-40B4-BE49-F238E27FC236}">
                    <a16:creationId xmlns:a16="http://schemas.microsoft.com/office/drawing/2014/main" id="{81059F37-5C49-754A-9AC3-2BB8A1210588}"/>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0" name="Freeform: Shape 173">
                <a:extLst>
                  <a:ext uri="{FF2B5EF4-FFF2-40B4-BE49-F238E27FC236}">
                    <a16:creationId xmlns:a16="http://schemas.microsoft.com/office/drawing/2014/main" id="{5BF80871-4CAD-4F47-A255-93225EBDA0A9}"/>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1" name="Freeform: Shape 175">
                <a:extLst>
                  <a:ext uri="{FF2B5EF4-FFF2-40B4-BE49-F238E27FC236}">
                    <a16:creationId xmlns:a16="http://schemas.microsoft.com/office/drawing/2014/main" id="{3DC8F0A6-16C8-414E-B070-5E7BAF3DB24B}"/>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2" name="Freeform: Shape 177">
                <a:extLst>
                  <a:ext uri="{FF2B5EF4-FFF2-40B4-BE49-F238E27FC236}">
                    <a16:creationId xmlns:a16="http://schemas.microsoft.com/office/drawing/2014/main" id="{0FF6BB90-2C90-5641-BF8B-B5CB2EEFBC42}"/>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3" name="Freeform: Shape 178">
                <a:extLst>
                  <a:ext uri="{FF2B5EF4-FFF2-40B4-BE49-F238E27FC236}">
                    <a16:creationId xmlns:a16="http://schemas.microsoft.com/office/drawing/2014/main" id="{37B26309-0BB0-AC47-98AC-6942D0893282}"/>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4" name="Freeform: Shape 179">
                <a:extLst>
                  <a:ext uri="{FF2B5EF4-FFF2-40B4-BE49-F238E27FC236}">
                    <a16:creationId xmlns:a16="http://schemas.microsoft.com/office/drawing/2014/main" id="{0A21606D-1056-0247-A965-3B081DA80A1F}"/>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5" name="Freeform: Shape 180">
                <a:extLst>
                  <a:ext uri="{FF2B5EF4-FFF2-40B4-BE49-F238E27FC236}">
                    <a16:creationId xmlns:a16="http://schemas.microsoft.com/office/drawing/2014/main" id="{45561988-877D-3840-B642-D7BB6DD407B3}"/>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nvGrpSpPr>
            <p:cNvPr id="66" name="Group 65">
              <a:extLst>
                <a:ext uri="{FF2B5EF4-FFF2-40B4-BE49-F238E27FC236}">
                  <a16:creationId xmlns:a16="http://schemas.microsoft.com/office/drawing/2014/main" id="{EEEE7486-144B-884B-8816-74BD89B01511}"/>
                </a:ext>
              </a:extLst>
            </p:cNvPr>
            <p:cNvGrpSpPr/>
            <p:nvPr/>
          </p:nvGrpSpPr>
          <p:grpSpPr>
            <a:xfrm>
              <a:off x="9151973" y="3096059"/>
              <a:ext cx="1414536" cy="1495864"/>
              <a:chOff x="2744572" y="1831800"/>
              <a:chExt cx="2888072" cy="3194399"/>
            </a:xfrm>
            <a:solidFill>
              <a:schemeClr val="bg1"/>
            </a:solidFill>
          </p:grpSpPr>
          <p:sp>
            <p:nvSpPr>
              <p:cNvPr id="67" name="Freeform: Shape 165">
                <a:extLst>
                  <a:ext uri="{FF2B5EF4-FFF2-40B4-BE49-F238E27FC236}">
                    <a16:creationId xmlns:a16="http://schemas.microsoft.com/office/drawing/2014/main" id="{4CFFE7D3-09B8-4949-A9C9-E9E72EB0EAF5}"/>
                  </a:ext>
                </a:extLst>
              </p:cNvPr>
              <p:cNvSpPr>
                <a:spLocks noChangeAspect="1"/>
              </p:cNvSpPr>
              <p:nvPr/>
            </p:nvSpPr>
            <p:spPr>
              <a:xfrm>
                <a:off x="3254291" y="1831800"/>
                <a:ext cx="1028042" cy="525058"/>
              </a:xfrm>
              <a:custGeom>
                <a:avLst/>
                <a:gdLst>
                  <a:gd name="connsiteX0" fmla="*/ 1028042 w 1028042"/>
                  <a:gd name="connsiteY0" fmla="*/ 0 h 525058"/>
                  <a:gd name="connsiteX1" fmla="*/ 1028042 w 1028042"/>
                  <a:gd name="connsiteY1" fmla="*/ 140562 h 525058"/>
                  <a:gd name="connsiteX2" fmla="*/ 938238 w 1028042"/>
                  <a:gd name="connsiteY2" fmla="*/ 145097 h 525058"/>
                  <a:gd name="connsiteX3" fmla="*/ 159013 w 1028042"/>
                  <a:gd name="connsiteY3" fmla="*/ 470871 h 525058"/>
                  <a:gd name="connsiteX4" fmla="*/ 99392 w 1028042"/>
                  <a:gd name="connsiteY4" fmla="*/ 525058 h 525058"/>
                  <a:gd name="connsiteX5" fmla="*/ 0 w 1028042"/>
                  <a:gd name="connsiteY5" fmla="*/ 425666 h 525058"/>
                  <a:gd name="connsiteX6" fmla="*/ 69602 w 1028042"/>
                  <a:gd name="connsiteY6" fmla="*/ 362407 h 525058"/>
                  <a:gd name="connsiteX7" fmla="*/ 923867 w 1028042"/>
                  <a:gd name="connsiteY7" fmla="*/ 5261 h 525058"/>
                  <a:gd name="connsiteX8" fmla="*/ 1028042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1028042" y="0"/>
                    </a:moveTo>
                    <a:lnTo>
                      <a:pt x="1028042" y="140562"/>
                    </a:lnTo>
                    <a:lnTo>
                      <a:pt x="938238" y="145097"/>
                    </a:lnTo>
                    <a:cubicBezTo>
                      <a:pt x="643826" y="174996"/>
                      <a:pt x="375280" y="292392"/>
                      <a:pt x="159013" y="470871"/>
                    </a:cubicBezTo>
                    <a:lnTo>
                      <a:pt x="99392" y="525058"/>
                    </a:lnTo>
                    <a:lnTo>
                      <a:pt x="0" y="425666"/>
                    </a:lnTo>
                    <a:lnTo>
                      <a:pt x="69602" y="362407"/>
                    </a:lnTo>
                    <a:cubicBezTo>
                      <a:pt x="306696" y="166740"/>
                      <a:pt x="601103" y="38039"/>
                      <a:pt x="923867" y="5261"/>
                    </a:cubicBezTo>
                    <a:lnTo>
                      <a:pt x="102804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8" name="Freeform: Shape 166">
                <a:extLst>
                  <a:ext uri="{FF2B5EF4-FFF2-40B4-BE49-F238E27FC236}">
                    <a16:creationId xmlns:a16="http://schemas.microsoft.com/office/drawing/2014/main" id="{ACB12496-0F29-4440-BDB2-26F6017C6A9E}"/>
                  </a:ext>
                </a:extLst>
              </p:cNvPr>
              <p:cNvSpPr>
                <a:spLocks noChangeAspect="1"/>
              </p:cNvSpPr>
              <p:nvPr/>
            </p:nvSpPr>
            <p:spPr>
              <a:xfrm>
                <a:off x="4401205" y="1831800"/>
                <a:ext cx="1028042" cy="525058"/>
              </a:xfrm>
              <a:custGeom>
                <a:avLst/>
                <a:gdLst>
                  <a:gd name="connsiteX0" fmla="*/ 0 w 1028042"/>
                  <a:gd name="connsiteY0" fmla="*/ 0 h 525058"/>
                  <a:gd name="connsiteX1" fmla="*/ 104175 w 1028042"/>
                  <a:gd name="connsiteY1" fmla="*/ 5261 h 525058"/>
                  <a:gd name="connsiteX2" fmla="*/ 958440 w 1028042"/>
                  <a:gd name="connsiteY2" fmla="*/ 362407 h 525058"/>
                  <a:gd name="connsiteX3" fmla="*/ 1028042 w 1028042"/>
                  <a:gd name="connsiteY3" fmla="*/ 425666 h 525058"/>
                  <a:gd name="connsiteX4" fmla="*/ 928650 w 1028042"/>
                  <a:gd name="connsiteY4" fmla="*/ 525058 h 525058"/>
                  <a:gd name="connsiteX5" fmla="*/ 869029 w 1028042"/>
                  <a:gd name="connsiteY5" fmla="*/ 470871 h 525058"/>
                  <a:gd name="connsiteX6" fmla="*/ 89804 w 1028042"/>
                  <a:gd name="connsiteY6" fmla="*/ 145097 h 525058"/>
                  <a:gd name="connsiteX7" fmla="*/ 0 w 1028042"/>
                  <a:gd name="connsiteY7" fmla="*/ 140562 h 525058"/>
                  <a:gd name="connsiteX8" fmla="*/ 0 w 1028042"/>
                  <a:gd name="connsiteY8" fmla="*/ 0 h 52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8">
                    <a:moveTo>
                      <a:pt x="0" y="0"/>
                    </a:moveTo>
                    <a:lnTo>
                      <a:pt x="104175" y="5261"/>
                    </a:lnTo>
                    <a:cubicBezTo>
                      <a:pt x="426940" y="38039"/>
                      <a:pt x="721347" y="166740"/>
                      <a:pt x="958440" y="362407"/>
                    </a:cubicBezTo>
                    <a:lnTo>
                      <a:pt x="1028042" y="425666"/>
                    </a:lnTo>
                    <a:lnTo>
                      <a:pt x="928650" y="525058"/>
                    </a:lnTo>
                    <a:lnTo>
                      <a:pt x="869029" y="470871"/>
                    </a:lnTo>
                    <a:cubicBezTo>
                      <a:pt x="652763" y="292392"/>
                      <a:pt x="384216" y="174996"/>
                      <a:pt x="89804" y="145097"/>
                    </a:cubicBezTo>
                    <a:lnTo>
                      <a:pt x="0" y="14056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69" name="Freeform: Shape 168">
                <a:extLst>
                  <a:ext uri="{FF2B5EF4-FFF2-40B4-BE49-F238E27FC236}">
                    <a16:creationId xmlns:a16="http://schemas.microsoft.com/office/drawing/2014/main" id="{B3FFC334-2478-DE4D-BCDE-5987CE8F55E7}"/>
                  </a:ext>
                </a:extLst>
              </p:cNvPr>
              <p:cNvSpPr>
                <a:spLocks noChangeAspect="1"/>
              </p:cNvSpPr>
              <p:nvPr/>
            </p:nvSpPr>
            <p:spPr>
              <a:xfrm>
                <a:off x="4401206" y="2138124"/>
                <a:ext cx="811439" cy="431864"/>
              </a:xfrm>
              <a:custGeom>
                <a:avLst/>
                <a:gdLst>
                  <a:gd name="connsiteX0" fmla="*/ 0 w 811439"/>
                  <a:gd name="connsiteY0" fmla="*/ 0 h 431864"/>
                  <a:gd name="connsiteX1" fmla="*/ 72855 w 811439"/>
                  <a:gd name="connsiteY1" fmla="*/ 3679 h 431864"/>
                  <a:gd name="connsiteX2" fmla="*/ 763589 w 811439"/>
                  <a:gd name="connsiteY2" fmla="*/ 292457 h 431864"/>
                  <a:gd name="connsiteX3" fmla="*/ 811439 w 811439"/>
                  <a:gd name="connsiteY3" fmla="*/ 335945 h 431864"/>
                  <a:gd name="connsiteX4" fmla="*/ 715520 w 811439"/>
                  <a:gd name="connsiteY4" fmla="*/ 431864 h 431864"/>
                  <a:gd name="connsiteX5" fmla="*/ 677303 w 811439"/>
                  <a:gd name="connsiteY5" fmla="*/ 397131 h 431864"/>
                  <a:gd name="connsiteX6" fmla="*/ 58986 w 811439"/>
                  <a:gd name="connsiteY6" fmla="*/ 138629 h 431864"/>
                  <a:gd name="connsiteX7" fmla="*/ 0 w 811439"/>
                  <a:gd name="connsiteY7" fmla="*/ 135650 h 431864"/>
                  <a:gd name="connsiteX8" fmla="*/ 0 w 811439"/>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9" h="431864">
                    <a:moveTo>
                      <a:pt x="0" y="0"/>
                    </a:moveTo>
                    <a:lnTo>
                      <a:pt x="72855" y="3679"/>
                    </a:lnTo>
                    <a:cubicBezTo>
                      <a:pt x="333833" y="30183"/>
                      <a:pt x="571883" y="134247"/>
                      <a:pt x="763589" y="292457"/>
                    </a:cubicBezTo>
                    <a:lnTo>
                      <a:pt x="811439" y="335945"/>
                    </a:lnTo>
                    <a:lnTo>
                      <a:pt x="715520" y="431864"/>
                    </a:lnTo>
                    <a:lnTo>
                      <a:pt x="677303" y="397131"/>
                    </a:lnTo>
                    <a:cubicBezTo>
                      <a:pt x="505695" y="255508"/>
                      <a:pt x="292603" y="162354"/>
                      <a:pt x="58986" y="138629"/>
                    </a:cubicBezTo>
                    <a:lnTo>
                      <a:pt x="0" y="13565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0" name="Freeform: Shape 169">
                <a:extLst>
                  <a:ext uri="{FF2B5EF4-FFF2-40B4-BE49-F238E27FC236}">
                    <a16:creationId xmlns:a16="http://schemas.microsoft.com/office/drawing/2014/main" id="{91B2CAEC-2041-B847-AB33-99791886CAEF}"/>
                  </a:ext>
                </a:extLst>
              </p:cNvPr>
              <p:cNvSpPr>
                <a:spLocks noChangeAspect="1"/>
              </p:cNvSpPr>
              <p:nvPr/>
            </p:nvSpPr>
            <p:spPr>
              <a:xfrm>
                <a:off x="2744572" y="2341521"/>
                <a:ext cx="525057" cy="1028042"/>
              </a:xfrm>
              <a:custGeom>
                <a:avLst/>
                <a:gdLst>
                  <a:gd name="connsiteX0" fmla="*/ 425665 w 525057"/>
                  <a:gd name="connsiteY0" fmla="*/ 0 h 1028042"/>
                  <a:gd name="connsiteX1" fmla="*/ 525057 w 525057"/>
                  <a:gd name="connsiteY1" fmla="*/ 99392 h 1028042"/>
                  <a:gd name="connsiteX2" fmla="*/ 470870 w 525057"/>
                  <a:gd name="connsiteY2" fmla="*/ 159013 h 1028042"/>
                  <a:gd name="connsiteX3" fmla="*/ 145096 w 525057"/>
                  <a:gd name="connsiteY3" fmla="*/ 938238 h 1028042"/>
                  <a:gd name="connsiteX4" fmla="*/ 140561 w 525057"/>
                  <a:gd name="connsiteY4" fmla="*/ 1028042 h 1028042"/>
                  <a:gd name="connsiteX5" fmla="*/ 0 w 525057"/>
                  <a:gd name="connsiteY5" fmla="*/ 1028042 h 1028042"/>
                  <a:gd name="connsiteX6" fmla="*/ 5260 w 525057"/>
                  <a:gd name="connsiteY6" fmla="*/ 923867 h 1028042"/>
                  <a:gd name="connsiteX7" fmla="*/ 362406 w 525057"/>
                  <a:gd name="connsiteY7" fmla="*/ 69602 h 1028042"/>
                  <a:gd name="connsiteX8" fmla="*/ 425665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425665" y="0"/>
                    </a:moveTo>
                    <a:lnTo>
                      <a:pt x="525057" y="99392"/>
                    </a:lnTo>
                    <a:lnTo>
                      <a:pt x="470870" y="159013"/>
                    </a:lnTo>
                    <a:cubicBezTo>
                      <a:pt x="292391" y="375280"/>
                      <a:pt x="174995" y="643826"/>
                      <a:pt x="145096" y="938238"/>
                    </a:cubicBezTo>
                    <a:lnTo>
                      <a:pt x="140561" y="1028042"/>
                    </a:lnTo>
                    <a:lnTo>
                      <a:pt x="0" y="1028042"/>
                    </a:lnTo>
                    <a:lnTo>
                      <a:pt x="5260" y="923867"/>
                    </a:lnTo>
                    <a:cubicBezTo>
                      <a:pt x="38038" y="601103"/>
                      <a:pt x="166739" y="306696"/>
                      <a:pt x="362406" y="69602"/>
                    </a:cubicBezTo>
                    <a:lnTo>
                      <a:pt x="425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1" name="Freeform: Shape 172">
                <a:extLst>
                  <a:ext uri="{FF2B5EF4-FFF2-40B4-BE49-F238E27FC236}">
                    <a16:creationId xmlns:a16="http://schemas.microsoft.com/office/drawing/2014/main" id="{B118E2DB-F921-A342-9A1B-8BB73A59E84D}"/>
                  </a:ext>
                </a:extLst>
              </p:cNvPr>
              <p:cNvSpPr>
                <a:spLocks noChangeAspect="1"/>
              </p:cNvSpPr>
              <p:nvPr/>
            </p:nvSpPr>
            <p:spPr>
              <a:xfrm>
                <a:off x="5200780" y="2558125"/>
                <a:ext cx="431864" cy="811438"/>
              </a:xfrm>
              <a:custGeom>
                <a:avLst/>
                <a:gdLst>
                  <a:gd name="connsiteX0" fmla="*/ 95919 w 431864"/>
                  <a:gd name="connsiteY0" fmla="*/ 0 h 811438"/>
                  <a:gd name="connsiteX1" fmla="*/ 139407 w 431864"/>
                  <a:gd name="connsiteY1" fmla="*/ 47849 h 811438"/>
                  <a:gd name="connsiteX2" fmla="*/ 428185 w 431864"/>
                  <a:gd name="connsiteY2" fmla="*/ 738583 h 811438"/>
                  <a:gd name="connsiteX3" fmla="*/ 431864 w 431864"/>
                  <a:gd name="connsiteY3" fmla="*/ 811438 h 811438"/>
                  <a:gd name="connsiteX4" fmla="*/ 296214 w 431864"/>
                  <a:gd name="connsiteY4" fmla="*/ 811438 h 811438"/>
                  <a:gd name="connsiteX5" fmla="*/ 293235 w 431864"/>
                  <a:gd name="connsiteY5" fmla="*/ 752452 h 811438"/>
                  <a:gd name="connsiteX6" fmla="*/ 34733 w 431864"/>
                  <a:gd name="connsiteY6" fmla="*/ 134135 h 811438"/>
                  <a:gd name="connsiteX7" fmla="*/ 0 w 431864"/>
                  <a:gd name="connsiteY7" fmla="*/ 95919 h 811438"/>
                  <a:gd name="connsiteX8" fmla="*/ 95919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95919" y="0"/>
                    </a:moveTo>
                    <a:lnTo>
                      <a:pt x="139407" y="47849"/>
                    </a:lnTo>
                    <a:cubicBezTo>
                      <a:pt x="297617" y="239556"/>
                      <a:pt x="401681" y="477605"/>
                      <a:pt x="428185" y="738583"/>
                    </a:cubicBezTo>
                    <a:lnTo>
                      <a:pt x="431864" y="811438"/>
                    </a:lnTo>
                    <a:lnTo>
                      <a:pt x="296214" y="811438"/>
                    </a:lnTo>
                    <a:lnTo>
                      <a:pt x="293235" y="752452"/>
                    </a:lnTo>
                    <a:cubicBezTo>
                      <a:pt x="269510" y="518835"/>
                      <a:pt x="176357" y="305743"/>
                      <a:pt x="34733" y="134135"/>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2" name="Freeform: Shape 173">
                <a:extLst>
                  <a:ext uri="{FF2B5EF4-FFF2-40B4-BE49-F238E27FC236}">
                    <a16:creationId xmlns:a16="http://schemas.microsoft.com/office/drawing/2014/main" id="{CFD12D37-C915-614D-BDD4-6C46674A2CAC}"/>
                  </a:ext>
                </a:extLst>
              </p:cNvPr>
              <p:cNvSpPr>
                <a:spLocks noChangeAspect="1"/>
              </p:cNvSpPr>
              <p:nvPr/>
            </p:nvSpPr>
            <p:spPr>
              <a:xfrm>
                <a:off x="2744572" y="3488435"/>
                <a:ext cx="525057" cy="1028042"/>
              </a:xfrm>
              <a:custGeom>
                <a:avLst/>
                <a:gdLst>
                  <a:gd name="connsiteX0" fmla="*/ 0 w 525057"/>
                  <a:gd name="connsiteY0" fmla="*/ 0 h 1028042"/>
                  <a:gd name="connsiteX1" fmla="*/ 140561 w 525057"/>
                  <a:gd name="connsiteY1" fmla="*/ 0 h 1028042"/>
                  <a:gd name="connsiteX2" fmla="*/ 145096 w 525057"/>
                  <a:gd name="connsiteY2" fmla="*/ 89804 h 1028042"/>
                  <a:gd name="connsiteX3" fmla="*/ 470870 w 525057"/>
                  <a:gd name="connsiteY3" fmla="*/ 869029 h 1028042"/>
                  <a:gd name="connsiteX4" fmla="*/ 525057 w 525057"/>
                  <a:gd name="connsiteY4" fmla="*/ 928650 h 1028042"/>
                  <a:gd name="connsiteX5" fmla="*/ 425665 w 525057"/>
                  <a:gd name="connsiteY5" fmla="*/ 1028042 h 1028042"/>
                  <a:gd name="connsiteX6" fmla="*/ 362406 w 525057"/>
                  <a:gd name="connsiteY6" fmla="*/ 958440 h 1028042"/>
                  <a:gd name="connsiteX7" fmla="*/ 5260 w 525057"/>
                  <a:gd name="connsiteY7" fmla="*/ 104175 h 1028042"/>
                  <a:gd name="connsiteX8" fmla="*/ 0 w 525057"/>
                  <a:gd name="connsiteY8" fmla="*/ 0 h 1028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5057" h="1028042">
                    <a:moveTo>
                      <a:pt x="0" y="0"/>
                    </a:moveTo>
                    <a:lnTo>
                      <a:pt x="140561" y="0"/>
                    </a:lnTo>
                    <a:lnTo>
                      <a:pt x="145096" y="89804"/>
                    </a:lnTo>
                    <a:cubicBezTo>
                      <a:pt x="174995" y="384216"/>
                      <a:pt x="292391" y="652763"/>
                      <a:pt x="470870" y="869029"/>
                    </a:cubicBezTo>
                    <a:lnTo>
                      <a:pt x="525057" y="928650"/>
                    </a:lnTo>
                    <a:lnTo>
                      <a:pt x="425665" y="1028042"/>
                    </a:lnTo>
                    <a:lnTo>
                      <a:pt x="362406" y="958440"/>
                    </a:lnTo>
                    <a:cubicBezTo>
                      <a:pt x="166739" y="721347"/>
                      <a:pt x="38038" y="426939"/>
                      <a:pt x="5260" y="104175"/>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3" name="Freeform: Shape 175">
                <a:extLst>
                  <a:ext uri="{FF2B5EF4-FFF2-40B4-BE49-F238E27FC236}">
                    <a16:creationId xmlns:a16="http://schemas.microsoft.com/office/drawing/2014/main" id="{851A0B6B-E0F7-A642-8C96-5BBE2244DE42}"/>
                  </a:ext>
                </a:extLst>
              </p:cNvPr>
              <p:cNvSpPr>
                <a:spLocks noChangeAspect="1"/>
              </p:cNvSpPr>
              <p:nvPr/>
            </p:nvSpPr>
            <p:spPr>
              <a:xfrm>
                <a:off x="5200780" y="3488435"/>
                <a:ext cx="431864" cy="811438"/>
              </a:xfrm>
              <a:custGeom>
                <a:avLst/>
                <a:gdLst>
                  <a:gd name="connsiteX0" fmla="*/ 296214 w 431864"/>
                  <a:gd name="connsiteY0" fmla="*/ 0 h 811438"/>
                  <a:gd name="connsiteX1" fmla="*/ 431864 w 431864"/>
                  <a:gd name="connsiteY1" fmla="*/ 0 h 811438"/>
                  <a:gd name="connsiteX2" fmla="*/ 428185 w 431864"/>
                  <a:gd name="connsiteY2" fmla="*/ 72855 h 811438"/>
                  <a:gd name="connsiteX3" fmla="*/ 139407 w 431864"/>
                  <a:gd name="connsiteY3" fmla="*/ 763589 h 811438"/>
                  <a:gd name="connsiteX4" fmla="*/ 95919 w 431864"/>
                  <a:gd name="connsiteY4" fmla="*/ 811438 h 811438"/>
                  <a:gd name="connsiteX5" fmla="*/ 0 w 431864"/>
                  <a:gd name="connsiteY5" fmla="*/ 715520 h 811438"/>
                  <a:gd name="connsiteX6" fmla="*/ 34733 w 431864"/>
                  <a:gd name="connsiteY6" fmla="*/ 677303 h 811438"/>
                  <a:gd name="connsiteX7" fmla="*/ 293235 w 431864"/>
                  <a:gd name="connsiteY7" fmla="*/ 58986 h 811438"/>
                  <a:gd name="connsiteX8" fmla="*/ 296214 w 431864"/>
                  <a:gd name="connsiteY8" fmla="*/ 0 h 81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1864" h="811438">
                    <a:moveTo>
                      <a:pt x="296214" y="0"/>
                    </a:moveTo>
                    <a:lnTo>
                      <a:pt x="431864" y="0"/>
                    </a:lnTo>
                    <a:lnTo>
                      <a:pt x="428185" y="72855"/>
                    </a:lnTo>
                    <a:cubicBezTo>
                      <a:pt x="401681" y="333833"/>
                      <a:pt x="297617" y="571883"/>
                      <a:pt x="139407" y="763589"/>
                    </a:cubicBezTo>
                    <a:lnTo>
                      <a:pt x="95919" y="811438"/>
                    </a:lnTo>
                    <a:lnTo>
                      <a:pt x="0" y="715520"/>
                    </a:lnTo>
                    <a:lnTo>
                      <a:pt x="34733" y="677303"/>
                    </a:lnTo>
                    <a:cubicBezTo>
                      <a:pt x="176357" y="505695"/>
                      <a:pt x="269510" y="292603"/>
                      <a:pt x="293235" y="58986"/>
                    </a:cubicBezTo>
                    <a:lnTo>
                      <a:pt x="2962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4" name="Freeform: Shape 177">
                <a:extLst>
                  <a:ext uri="{FF2B5EF4-FFF2-40B4-BE49-F238E27FC236}">
                    <a16:creationId xmlns:a16="http://schemas.microsoft.com/office/drawing/2014/main" id="{761465CE-CC93-6F40-BF9B-B92BFC823073}"/>
                  </a:ext>
                </a:extLst>
              </p:cNvPr>
              <p:cNvSpPr>
                <a:spLocks noChangeAspect="1"/>
              </p:cNvSpPr>
              <p:nvPr/>
            </p:nvSpPr>
            <p:spPr>
              <a:xfrm>
                <a:off x="4401205" y="4288010"/>
                <a:ext cx="811438" cy="431864"/>
              </a:xfrm>
              <a:custGeom>
                <a:avLst/>
                <a:gdLst>
                  <a:gd name="connsiteX0" fmla="*/ 715520 w 811438"/>
                  <a:gd name="connsiteY0" fmla="*/ 0 h 431864"/>
                  <a:gd name="connsiteX1" fmla="*/ 811438 w 811438"/>
                  <a:gd name="connsiteY1" fmla="*/ 95919 h 431864"/>
                  <a:gd name="connsiteX2" fmla="*/ 763589 w 811438"/>
                  <a:gd name="connsiteY2" fmla="*/ 139407 h 431864"/>
                  <a:gd name="connsiteX3" fmla="*/ 72855 w 811438"/>
                  <a:gd name="connsiteY3" fmla="*/ 428185 h 431864"/>
                  <a:gd name="connsiteX4" fmla="*/ 0 w 811438"/>
                  <a:gd name="connsiteY4" fmla="*/ 431864 h 431864"/>
                  <a:gd name="connsiteX5" fmla="*/ 0 w 811438"/>
                  <a:gd name="connsiteY5" fmla="*/ 296214 h 431864"/>
                  <a:gd name="connsiteX6" fmla="*/ 58986 w 811438"/>
                  <a:gd name="connsiteY6" fmla="*/ 293235 h 431864"/>
                  <a:gd name="connsiteX7" fmla="*/ 677303 w 811438"/>
                  <a:gd name="connsiteY7" fmla="*/ 34733 h 431864"/>
                  <a:gd name="connsiteX8" fmla="*/ 715520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715520" y="0"/>
                    </a:moveTo>
                    <a:lnTo>
                      <a:pt x="811438" y="95919"/>
                    </a:lnTo>
                    <a:lnTo>
                      <a:pt x="763589" y="139407"/>
                    </a:lnTo>
                    <a:cubicBezTo>
                      <a:pt x="571883" y="297617"/>
                      <a:pt x="333833" y="401681"/>
                      <a:pt x="72855" y="428185"/>
                    </a:cubicBezTo>
                    <a:lnTo>
                      <a:pt x="0" y="431864"/>
                    </a:lnTo>
                    <a:lnTo>
                      <a:pt x="0" y="296214"/>
                    </a:lnTo>
                    <a:lnTo>
                      <a:pt x="58986" y="293235"/>
                    </a:lnTo>
                    <a:cubicBezTo>
                      <a:pt x="292603" y="269510"/>
                      <a:pt x="505695" y="176357"/>
                      <a:pt x="677303" y="34733"/>
                    </a:cubicBezTo>
                    <a:lnTo>
                      <a:pt x="71552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5" name="Freeform: Shape 178">
                <a:extLst>
                  <a:ext uri="{FF2B5EF4-FFF2-40B4-BE49-F238E27FC236}">
                    <a16:creationId xmlns:a16="http://schemas.microsoft.com/office/drawing/2014/main" id="{2FF75E2C-03AB-E04A-AB5B-3D3386724AB4}"/>
                  </a:ext>
                </a:extLst>
              </p:cNvPr>
              <p:cNvSpPr>
                <a:spLocks noChangeAspect="1"/>
              </p:cNvSpPr>
              <p:nvPr/>
            </p:nvSpPr>
            <p:spPr>
              <a:xfrm>
                <a:off x="3470895" y="4288010"/>
                <a:ext cx="811438" cy="431864"/>
              </a:xfrm>
              <a:custGeom>
                <a:avLst/>
                <a:gdLst>
                  <a:gd name="connsiteX0" fmla="*/ 95919 w 811438"/>
                  <a:gd name="connsiteY0" fmla="*/ 0 h 431864"/>
                  <a:gd name="connsiteX1" fmla="*/ 134135 w 811438"/>
                  <a:gd name="connsiteY1" fmla="*/ 34733 h 431864"/>
                  <a:gd name="connsiteX2" fmla="*/ 752452 w 811438"/>
                  <a:gd name="connsiteY2" fmla="*/ 293235 h 431864"/>
                  <a:gd name="connsiteX3" fmla="*/ 811438 w 811438"/>
                  <a:gd name="connsiteY3" fmla="*/ 296214 h 431864"/>
                  <a:gd name="connsiteX4" fmla="*/ 811438 w 811438"/>
                  <a:gd name="connsiteY4" fmla="*/ 431864 h 431864"/>
                  <a:gd name="connsiteX5" fmla="*/ 738583 w 811438"/>
                  <a:gd name="connsiteY5" fmla="*/ 428185 h 431864"/>
                  <a:gd name="connsiteX6" fmla="*/ 47849 w 811438"/>
                  <a:gd name="connsiteY6" fmla="*/ 139407 h 431864"/>
                  <a:gd name="connsiteX7" fmla="*/ 0 w 811438"/>
                  <a:gd name="connsiteY7" fmla="*/ 95919 h 431864"/>
                  <a:gd name="connsiteX8" fmla="*/ 95919 w 811438"/>
                  <a:gd name="connsiteY8" fmla="*/ 0 h 43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438" h="431864">
                    <a:moveTo>
                      <a:pt x="95919" y="0"/>
                    </a:moveTo>
                    <a:lnTo>
                      <a:pt x="134135" y="34733"/>
                    </a:lnTo>
                    <a:cubicBezTo>
                      <a:pt x="305743" y="176357"/>
                      <a:pt x="518835" y="269510"/>
                      <a:pt x="752452" y="293235"/>
                    </a:cubicBezTo>
                    <a:lnTo>
                      <a:pt x="811438" y="296214"/>
                    </a:lnTo>
                    <a:lnTo>
                      <a:pt x="811438" y="431864"/>
                    </a:lnTo>
                    <a:lnTo>
                      <a:pt x="738583" y="428185"/>
                    </a:lnTo>
                    <a:cubicBezTo>
                      <a:pt x="477605" y="401681"/>
                      <a:pt x="239556" y="297617"/>
                      <a:pt x="47849" y="139407"/>
                    </a:cubicBezTo>
                    <a:lnTo>
                      <a:pt x="0" y="95919"/>
                    </a:lnTo>
                    <a:lnTo>
                      <a:pt x="95919"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6" name="Freeform: Shape 179">
                <a:extLst>
                  <a:ext uri="{FF2B5EF4-FFF2-40B4-BE49-F238E27FC236}">
                    <a16:creationId xmlns:a16="http://schemas.microsoft.com/office/drawing/2014/main" id="{8EAD9820-18A3-2949-8E9A-1940DD4DCBE9}"/>
                  </a:ext>
                </a:extLst>
              </p:cNvPr>
              <p:cNvSpPr>
                <a:spLocks noChangeAspect="1"/>
              </p:cNvSpPr>
              <p:nvPr/>
            </p:nvSpPr>
            <p:spPr>
              <a:xfrm>
                <a:off x="4401205" y="4501142"/>
                <a:ext cx="1028042" cy="525057"/>
              </a:xfrm>
              <a:custGeom>
                <a:avLst/>
                <a:gdLst>
                  <a:gd name="connsiteX0" fmla="*/ 928650 w 1028042"/>
                  <a:gd name="connsiteY0" fmla="*/ 0 h 525057"/>
                  <a:gd name="connsiteX1" fmla="*/ 1028042 w 1028042"/>
                  <a:gd name="connsiteY1" fmla="*/ 99392 h 525057"/>
                  <a:gd name="connsiteX2" fmla="*/ 958440 w 1028042"/>
                  <a:gd name="connsiteY2" fmla="*/ 162650 h 525057"/>
                  <a:gd name="connsiteX3" fmla="*/ 104175 w 1028042"/>
                  <a:gd name="connsiteY3" fmla="*/ 519796 h 525057"/>
                  <a:gd name="connsiteX4" fmla="*/ 0 w 1028042"/>
                  <a:gd name="connsiteY4" fmla="*/ 525057 h 525057"/>
                  <a:gd name="connsiteX5" fmla="*/ 0 w 1028042"/>
                  <a:gd name="connsiteY5" fmla="*/ 384495 h 525057"/>
                  <a:gd name="connsiteX6" fmla="*/ 89804 w 1028042"/>
                  <a:gd name="connsiteY6" fmla="*/ 379960 h 525057"/>
                  <a:gd name="connsiteX7" fmla="*/ 869029 w 1028042"/>
                  <a:gd name="connsiteY7" fmla="*/ 54186 h 525057"/>
                  <a:gd name="connsiteX8" fmla="*/ 928650 w 1028042"/>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2" h="525057">
                    <a:moveTo>
                      <a:pt x="928650" y="0"/>
                    </a:moveTo>
                    <a:lnTo>
                      <a:pt x="1028042" y="99392"/>
                    </a:lnTo>
                    <a:lnTo>
                      <a:pt x="958440" y="162650"/>
                    </a:lnTo>
                    <a:cubicBezTo>
                      <a:pt x="721347" y="358317"/>
                      <a:pt x="426940" y="487018"/>
                      <a:pt x="104175" y="519796"/>
                    </a:cubicBezTo>
                    <a:lnTo>
                      <a:pt x="0" y="525057"/>
                    </a:lnTo>
                    <a:lnTo>
                      <a:pt x="0" y="384495"/>
                    </a:lnTo>
                    <a:lnTo>
                      <a:pt x="89804" y="379960"/>
                    </a:lnTo>
                    <a:cubicBezTo>
                      <a:pt x="384216" y="350061"/>
                      <a:pt x="652763" y="232665"/>
                      <a:pt x="869029" y="54186"/>
                    </a:cubicBezTo>
                    <a:lnTo>
                      <a:pt x="9286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77" name="Freeform: Shape 180">
                <a:extLst>
                  <a:ext uri="{FF2B5EF4-FFF2-40B4-BE49-F238E27FC236}">
                    <a16:creationId xmlns:a16="http://schemas.microsoft.com/office/drawing/2014/main" id="{2BCADB97-E1D8-8347-B7CC-11F98B1E12F0}"/>
                  </a:ext>
                </a:extLst>
              </p:cNvPr>
              <p:cNvSpPr>
                <a:spLocks noChangeAspect="1"/>
              </p:cNvSpPr>
              <p:nvPr/>
            </p:nvSpPr>
            <p:spPr>
              <a:xfrm>
                <a:off x="3254293" y="4501142"/>
                <a:ext cx="1028041" cy="525057"/>
              </a:xfrm>
              <a:custGeom>
                <a:avLst/>
                <a:gdLst>
                  <a:gd name="connsiteX0" fmla="*/ 99392 w 1028041"/>
                  <a:gd name="connsiteY0" fmla="*/ 0 h 525057"/>
                  <a:gd name="connsiteX1" fmla="*/ 159012 w 1028041"/>
                  <a:gd name="connsiteY1" fmla="*/ 54186 h 525057"/>
                  <a:gd name="connsiteX2" fmla="*/ 938237 w 1028041"/>
                  <a:gd name="connsiteY2" fmla="*/ 379960 h 525057"/>
                  <a:gd name="connsiteX3" fmla="*/ 1028041 w 1028041"/>
                  <a:gd name="connsiteY3" fmla="*/ 384495 h 525057"/>
                  <a:gd name="connsiteX4" fmla="*/ 1028041 w 1028041"/>
                  <a:gd name="connsiteY4" fmla="*/ 525057 h 525057"/>
                  <a:gd name="connsiteX5" fmla="*/ 923866 w 1028041"/>
                  <a:gd name="connsiteY5" fmla="*/ 519796 h 525057"/>
                  <a:gd name="connsiteX6" fmla="*/ 69601 w 1028041"/>
                  <a:gd name="connsiteY6" fmla="*/ 162650 h 525057"/>
                  <a:gd name="connsiteX7" fmla="*/ 0 w 1028041"/>
                  <a:gd name="connsiteY7" fmla="*/ 99392 h 525057"/>
                  <a:gd name="connsiteX8" fmla="*/ 99392 w 1028041"/>
                  <a:gd name="connsiteY8" fmla="*/ 0 h 52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8041" h="525057">
                    <a:moveTo>
                      <a:pt x="99392" y="0"/>
                    </a:moveTo>
                    <a:lnTo>
                      <a:pt x="159012" y="54186"/>
                    </a:lnTo>
                    <a:cubicBezTo>
                      <a:pt x="375279" y="232665"/>
                      <a:pt x="643825" y="350061"/>
                      <a:pt x="938237" y="379960"/>
                    </a:cubicBezTo>
                    <a:lnTo>
                      <a:pt x="1028041" y="384495"/>
                    </a:lnTo>
                    <a:lnTo>
                      <a:pt x="1028041" y="525057"/>
                    </a:lnTo>
                    <a:lnTo>
                      <a:pt x="923866" y="519796"/>
                    </a:lnTo>
                    <a:cubicBezTo>
                      <a:pt x="601102" y="487018"/>
                      <a:pt x="306695" y="358317"/>
                      <a:pt x="69601" y="162650"/>
                    </a:cubicBezTo>
                    <a:lnTo>
                      <a:pt x="0" y="99392"/>
                    </a:lnTo>
                    <a:lnTo>
                      <a:pt x="9939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grpSp>
      </p:grpSp>
      <p:grpSp>
        <p:nvGrpSpPr>
          <p:cNvPr id="97" name="Group 96">
            <a:extLst>
              <a:ext uri="{FF2B5EF4-FFF2-40B4-BE49-F238E27FC236}">
                <a16:creationId xmlns:a16="http://schemas.microsoft.com/office/drawing/2014/main" id="{DD96BB36-324A-A04B-ADBD-D15AD33DDA4E}"/>
              </a:ext>
            </a:extLst>
          </p:cNvPr>
          <p:cNvGrpSpPr/>
          <p:nvPr/>
        </p:nvGrpSpPr>
        <p:grpSpPr>
          <a:xfrm>
            <a:off x="683441" y="1931653"/>
            <a:ext cx="2303477" cy="1824780"/>
            <a:chOff x="1410107" y="1542195"/>
            <a:chExt cx="3273199" cy="2412838"/>
          </a:xfrm>
        </p:grpSpPr>
        <p:pic>
          <p:nvPicPr>
            <p:cNvPr id="78" name="Graphic 77" descr="Wireless">
              <a:extLst>
                <a:ext uri="{FF2B5EF4-FFF2-40B4-BE49-F238E27FC236}">
                  <a16:creationId xmlns:a16="http://schemas.microsoft.com/office/drawing/2014/main" id="{B229470F-532D-AA4E-AF35-25040F7E8D0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3963275" y="1542195"/>
              <a:ext cx="720031" cy="720031"/>
            </a:xfrm>
            <a:prstGeom prst="rect">
              <a:avLst/>
            </a:prstGeom>
          </p:spPr>
        </p:pic>
        <p:pic>
          <p:nvPicPr>
            <p:cNvPr id="79" name="Graphic 78" descr="Wireless">
              <a:extLst>
                <a:ext uri="{FF2B5EF4-FFF2-40B4-BE49-F238E27FC236}">
                  <a16:creationId xmlns:a16="http://schemas.microsoft.com/office/drawing/2014/main" id="{011BABCB-92C4-3543-97F5-7577D29710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1410107" y="2683055"/>
              <a:ext cx="720031" cy="720031"/>
            </a:xfrm>
            <a:prstGeom prst="rect">
              <a:avLst/>
            </a:prstGeom>
          </p:spPr>
        </p:pic>
        <p:pic>
          <p:nvPicPr>
            <p:cNvPr id="80" name="Graphic 79" descr="Wireless">
              <a:extLst>
                <a:ext uri="{FF2B5EF4-FFF2-40B4-BE49-F238E27FC236}">
                  <a16:creationId xmlns:a16="http://schemas.microsoft.com/office/drawing/2014/main" id="{6112E5E7-8EC9-074F-B60A-F774FC3812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9249" y="3235002"/>
              <a:ext cx="720031" cy="720031"/>
            </a:xfrm>
            <a:prstGeom prst="rect">
              <a:avLst/>
            </a:prstGeom>
          </p:spPr>
        </p:pic>
        <p:pic>
          <p:nvPicPr>
            <p:cNvPr id="81" name="Graphic 80" descr="Wireless">
              <a:extLst>
                <a:ext uri="{FF2B5EF4-FFF2-40B4-BE49-F238E27FC236}">
                  <a16:creationId xmlns:a16="http://schemas.microsoft.com/office/drawing/2014/main" id="{6D12E88E-A0A4-3541-ACE0-30E521AB473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2243143" y="1643498"/>
              <a:ext cx="720031" cy="720031"/>
            </a:xfrm>
            <a:prstGeom prst="rect">
              <a:avLst/>
            </a:prstGeom>
          </p:spPr>
        </p:pic>
        <p:pic>
          <p:nvPicPr>
            <p:cNvPr id="82" name="Graphic 81" descr="Wireless">
              <a:extLst>
                <a:ext uri="{FF2B5EF4-FFF2-40B4-BE49-F238E27FC236}">
                  <a16:creationId xmlns:a16="http://schemas.microsoft.com/office/drawing/2014/main" id="{B7698C3D-1DAB-9949-9D03-F4F035E685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3139990" y="2189815"/>
              <a:ext cx="720031" cy="720031"/>
            </a:xfrm>
            <a:prstGeom prst="rect">
              <a:avLst/>
            </a:prstGeom>
          </p:spPr>
        </p:pic>
        <p:cxnSp>
          <p:nvCxnSpPr>
            <p:cNvPr id="12" name="Straight Connector 11">
              <a:extLst>
                <a:ext uri="{FF2B5EF4-FFF2-40B4-BE49-F238E27FC236}">
                  <a16:creationId xmlns:a16="http://schemas.microsoft.com/office/drawing/2014/main" id="{202B772B-5D19-3940-BDA7-9A43C9F0E24C}"/>
                </a:ext>
              </a:extLst>
            </p:cNvPr>
            <p:cNvCxnSpPr>
              <a:cxnSpLocks/>
              <a:stCxn id="81" idx="1"/>
              <a:endCxn id="79" idx="1"/>
            </p:cNvCxnSpPr>
            <p:nvPr/>
          </p:nvCxnSpPr>
          <p:spPr>
            <a:xfrm flipH="1">
              <a:off x="1832086" y="2219369"/>
              <a:ext cx="482945" cy="4690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FD395B1-15E2-2849-BB6C-C7833EAF8D51}"/>
                </a:ext>
              </a:extLst>
            </p:cNvPr>
            <p:cNvCxnSpPr>
              <a:cxnSpLocks/>
            </p:cNvCxnSpPr>
            <p:nvPr/>
          </p:nvCxnSpPr>
          <p:spPr>
            <a:xfrm flipH="1" flipV="1">
              <a:off x="2166398" y="3249258"/>
              <a:ext cx="1223347" cy="36819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522478F-351B-C249-B857-7F8238397DD9}"/>
                </a:ext>
              </a:extLst>
            </p:cNvPr>
            <p:cNvCxnSpPr>
              <a:cxnSpLocks/>
            </p:cNvCxnSpPr>
            <p:nvPr/>
          </p:nvCxnSpPr>
          <p:spPr>
            <a:xfrm flipH="1" flipV="1">
              <a:off x="3597607" y="2887953"/>
              <a:ext cx="154649" cy="45397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AB0E80A-6748-AD46-AE48-DB72D202EEF9}"/>
                </a:ext>
              </a:extLst>
            </p:cNvPr>
            <p:cNvCxnSpPr>
              <a:cxnSpLocks/>
              <a:stCxn id="80" idx="3"/>
              <a:endCxn id="78" idx="1"/>
            </p:cNvCxnSpPr>
            <p:nvPr/>
          </p:nvCxnSpPr>
          <p:spPr>
            <a:xfrm flipV="1">
              <a:off x="4209280" y="2253953"/>
              <a:ext cx="190746" cy="134106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61267AA-8FFC-1246-B1C8-3142BF29E0D1}"/>
                </a:ext>
              </a:extLst>
            </p:cNvPr>
            <p:cNvCxnSpPr>
              <a:cxnSpLocks/>
              <a:endCxn id="78" idx="0"/>
            </p:cNvCxnSpPr>
            <p:nvPr/>
          </p:nvCxnSpPr>
          <p:spPr>
            <a:xfrm>
              <a:off x="3062890" y="1959886"/>
              <a:ext cx="908658" cy="19059"/>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4A948E8-5A79-A948-91BB-F57EE6590C68}"/>
                </a:ext>
              </a:extLst>
            </p:cNvPr>
            <p:cNvCxnSpPr>
              <a:cxnSpLocks/>
              <a:endCxn id="82" idx="2"/>
            </p:cNvCxnSpPr>
            <p:nvPr/>
          </p:nvCxnSpPr>
          <p:spPr>
            <a:xfrm flipV="1">
              <a:off x="2091924" y="2697642"/>
              <a:ext cx="1079809" cy="39699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5FABED7-F987-554B-9EB2-0B198D3FC0E6}"/>
                </a:ext>
              </a:extLst>
            </p:cNvPr>
            <p:cNvCxnSpPr>
              <a:cxnSpLocks/>
              <a:stCxn id="82" idx="0"/>
            </p:cNvCxnSpPr>
            <p:nvPr/>
          </p:nvCxnSpPr>
          <p:spPr>
            <a:xfrm flipV="1">
              <a:off x="3828278" y="2146310"/>
              <a:ext cx="323683" cy="25571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C2B16AC-52B2-4B43-A3D5-8F52445797A7}"/>
                </a:ext>
              </a:extLst>
            </p:cNvPr>
            <p:cNvCxnSpPr>
              <a:cxnSpLocks/>
            </p:cNvCxnSpPr>
            <p:nvPr/>
          </p:nvCxnSpPr>
          <p:spPr>
            <a:xfrm flipH="1" flipV="1">
              <a:off x="2875072" y="2169090"/>
              <a:ext cx="248493" cy="207572"/>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5376490C-0475-2848-BDCF-DCC04C52D14C}"/>
              </a:ext>
            </a:extLst>
          </p:cNvPr>
          <p:cNvGrpSpPr/>
          <p:nvPr/>
        </p:nvGrpSpPr>
        <p:grpSpPr>
          <a:xfrm>
            <a:off x="8098118" y="278258"/>
            <a:ext cx="4013272" cy="1692681"/>
            <a:chOff x="2944634" y="192982"/>
            <a:chExt cx="3355744" cy="1692681"/>
          </a:xfrm>
        </p:grpSpPr>
        <p:sp>
          <p:nvSpPr>
            <p:cNvPr id="99" name="TextBox 98">
              <a:extLst>
                <a:ext uri="{FF2B5EF4-FFF2-40B4-BE49-F238E27FC236}">
                  <a16:creationId xmlns:a16="http://schemas.microsoft.com/office/drawing/2014/main" id="{6129491D-9963-6843-950B-BD6E2408CE19}"/>
                </a:ext>
              </a:extLst>
            </p:cNvPr>
            <p:cNvSpPr txBox="1"/>
            <p:nvPr/>
          </p:nvSpPr>
          <p:spPr>
            <a:xfrm>
              <a:off x="3048878" y="962333"/>
              <a:ext cx="3251500" cy="923330"/>
            </a:xfrm>
            <a:prstGeom prst="rect">
              <a:avLst/>
            </a:prstGeom>
            <a:noFill/>
          </p:spPr>
          <p:txBody>
            <a:bodyPr wrap="square" lIns="108000" rIns="108000" rtlCol="0">
              <a:spAutoFit/>
            </a:bodyPr>
            <a:lstStyle/>
            <a:p>
              <a:r>
                <a:rPr lang="en-US" altLang="zh-TW" sz="2700" b="1" dirty="0">
                  <a:solidFill>
                    <a:schemeClr val="bg1"/>
                  </a:solidFill>
                  <a:cs typeface="Arial" pitchFamily="34" charset="0"/>
                </a:rPr>
                <a:t>Data</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synchronization</a:t>
              </a:r>
              <a:r>
                <a:rPr lang="zh-TW" altLang="en-US" sz="2700" b="1" dirty="0">
                  <a:solidFill>
                    <a:schemeClr val="bg1"/>
                  </a:solidFill>
                  <a:cs typeface="Arial" pitchFamily="34" charset="0"/>
                </a:rPr>
                <a:t> </a:t>
              </a:r>
              <a:r>
                <a:rPr lang="en-US" altLang="zh-TW" sz="2700" b="1" dirty="0">
                  <a:solidFill>
                    <a:schemeClr val="bg1"/>
                  </a:solidFill>
                  <a:cs typeface="Arial" pitchFamily="34" charset="0"/>
                </a:rPr>
                <a:t>protocol</a:t>
              </a:r>
              <a:endParaRPr lang="ko-KR" altLang="en-US" sz="2700" b="1" dirty="0">
                <a:solidFill>
                  <a:schemeClr val="bg1"/>
                </a:solidFill>
                <a:cs typeface="Arial" pitchFamily="34" charset="0"/>
              </a:endParaRPr>
            </a:p>
          </p:txBody>
        </p:sp>
        <p:sp>
          <p:nvSpPr>
            <p:cNvPr id="100" name="TextBox 99">
              <a:extLst>
                <a:ext uri="{FF2B5EF4-FFF2-40B4-BE49-F238E27FC236}">
                  <a16:creationId xmlns:a16="http://schemas.microsoft.com/office/drawing/2014/main" id="{953916DA-2F0D-6C46-8AEF-D7D7C0BD0E1E}"/>
                </a:ext>
              </a:extLst>
            </p:cNvPr>
            <p:cNvSpPr txBox="1"/>
            <p:nvPr/>
          </p:nvSpPr>
          <p:spPr>
            <a:xfrm>
              <a:off x="2944634" y="192982"/>
              <a:ext cx="1078173" cy="1015663"/>
            </a:xfrm>
            <a:prstGeom prst="rect">
              <a:avLst/>
            </a:prstGeom>
            <a:noFill/>
          </p:spPr>
          <p:txBody>
            <a:bodyPr wrap="square" lIns="108000" rIns="108000" rtlCol="0">
              <a:spAutoFit/>
            </a:bodyPr>
            <a:lstStyle/>
            <a:p>
              <a:pPr algn="ctr"/>
              <a:r>
                <a:rPr lang="en-US" altLang="ko-KR" sz="6000" b="1" dirty="0">
                  <a:solidFill>
                    <a:schemeClr val="accent1"/>
                  </a:solidFill>
                  <a:cs typeface="Arial" pitchFamily="34" charset="0"/>
                </a:rPr>
                <a:t>0</a:t>
              </a:r>
              <a:r>
                <a:rPr lang="en-US" altLang="zh-TW" sz="6000" b="1" dirty="0">
                  <a:solidFill>
                    <a:schemeClr val="accent1"/>
                  </a:solidFill>
                  <a:cs typeface="Arial" pitchFamily="34" charset="0"/>
                </a:rPr>
                <a:t>3</a:t>
              </a:r>
              <a:endParaRPr lang="ko-KR" altLang="en-US" sz="6000" b="1" dirty="0">
                <a:solidFill>
                  <a:schemeClr val="accent1"/>
                </a:solidFill>
                <a:cs typeface="Arial" pitchFamily="34" charset="0"/>
              </a:endParaRPr>
            </a:p>
          </p:txBody>
        </p:sp>
      </p:grpSp>
      <p:pic>
        <p:nvPicPr>
          <p:cNvPr id="102" name="Graphic 101" descr="Wireless">
            <a:extLst>
              <a:ext uri="{FF2B5EF4-FFF2-40B4-BE49-F238E27FC236}">
                <a16:creationId xmlns:a16="http://schemas.microsoft.com/office/drawing/2014/main" id="{16A684EE-824F-3F40-A374-70BA180669F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461604">
            <a:off x="10644469" y="2060008"/>
            <a:ext cx="544545" cy="506714"/>
          </a:xfrm>
          <a:prstGeom prst="rect">
            <a:avLst/>
          </a:prstGeom>
        </p:spPr>
      </p:pic>
      <p:pic>
        <p:nvPicPr>
          <p:cNvPr id="103" name="Graphic 102" descr="Wireless">
            <a:extLst>
              <a:ext uri="{FF2B5EF4-FFF2-40B4-BE49-F238E27FC236}">
                <a16:creationId xmlns:a16="http://schemas.microsoft.com/office/drawing/2014/main" id="{02B05515-313B-0E44-BEF2-441CD534985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5994648">
            <a:off x="8847706" y="2922818"/>
            <a:ext cx="544545" cy="506714"/>
          </a:xfrm>
          <a:prstGeom prst="rect">
            <a:avLst/>
          </a:prstGeom>
        </p:spPr>
      </p:pic>
      <p:pic>
        <p:nvPicPr>
          <p:cNvPr id="104" name="Graphic 103" descr="Wireless">
            <a:extLst>
              <a:ext uri="{FF2B5EF4-FFF2-40B4-BE49-F238E27FC236}">
                <a16:creationId xmlns:a16="http://schemas.microsoft.com/office/drawing/2014/main" id="{B6159958-A429-C64A-9513-8600FEB3E78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29794" y="3321328"/>
            <a:ext cx="506714" cy="544545"/>
          </a:xfrm>
          <a:prstGeom prst="rect">
            <a:avLst/>
          </a:prstGeom>
        </p:spPr>
      </p:pic>
      <p:pic>
        <p:nvPicPr>
          <p:cNvPr id="105" name="Graphic 104" descr="Wireless">
            <a:extLst>
              <a:ext uri="{FF2B5EF4-FFF2-40B4-BE49-F238E27FC236}">
                <a16:creationId xmlns:a16="http://schemas.microsoft.com/office/drawing/2014/main" id="{18058F18-D622-7543-9CE5-1B8FFE751CB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rot="19389648">
            <a:off x="9452861" y="2117706"/>
            <a:ext cx="506714" cy="544545"/>
          </a:xfrm>
          <a:prstGeom prst="rect">
            <a:avLst/>
          </a:prstGeom>
        </p:spPr>
      </p:pic>
      <p:pic>
        <p:nvPicPr>
          <p:cNvPr id="106" name="Graphic 105" descr="Wireless">
            <a:extLst>
              <a:ext uri="{FF2B5EF4-FFF2-40B4-BE49-F238E27FC236}">
                <a16:creationId xmlns:a16="http://schemas.microsoft.com/office/drawing/2014/main" id="{C31D5D5F-F076-CA46-948C-47ECD0B5305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945564">
            <a:off x="10065091" y="2549790"/>
            <a:ext cx="544545" cy="506714"/>
          </a:xfrm>
          <a:prstGeom prst="rect">
            <a:avLst/>
          </a:prstGeom>
        </p:spPr>
      </p:pic>
      <p:cxnSp>
        <p:nvCxnSpPr>
          <p:cNvPr id="107" name="Straight Connector 106">
            <a:extLst>
              <a:ext uri="{FF2B5EF4-FFF2-40B4-BE49-F238E27FC236}">
                <a16:creationId xmlns:a16="http://schemas.microsoft.com/office/drawing/2014/main" id="{3B7FA24D-202F-E649-8FE1-C873185A35A8}"/>
              </a:ext>
            </a:extLst>
          </p:cNvPr>
          <p:cNvCxnSpPr>
            <a:cxnSpLocks/>
            <a:stCxn id="105" idx="1"/>
            <a:endCxn id="103" idx="1"/>
          </p:cNvCxnSpPr>
          <p:nvPr/>
        </p:nvCxnSpPr>
        <p:spPr>
          <a:xfrm flipH="1">
            <a:off x="9163584" y="2553226"/>
            <a:ext cx="339867" cy="354739"/>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6CAC3C2-DDE4-564F-8764-E149756A0E64}"/>
              </a:ext>
            </a:extLst>
          </p:cNvPr>
          <p:cNvCxnSpPr>
            <a:cxnSpLocks/>
          </p:cNvCxnSpPr>
          <p:nvPr/>
        </p:nvCxnSpPr>
        <p:spPr>
          <a:xfrm flipH="1" flipV="1">
            <a:off x="9398852" y="3332110"/>
            <a:ext cx="860917" cy="278461"/>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C0F7BA9-3EEC-734E-BD7F-BF60C4A8B5C5}"/>
              </a:ext>
            </a:extLst>
          </p:cNvPr>
          <p:cNvCxnSpPr>
            <a:cxnSpLocks/>
            <a:stCxn id="104" idx="3"/>
            <a:endCxn id="102" idx="1"/>
          </p:cNvCxnSpPr>
          <p:nvPr/>
        </p:nvCxnSpPr>
        <p:spPr>
          <a:xfrm flipV="1">
            <a:off x="10836508" y="2579381"/>
            <a:ext cx="134235" cy="1014220"/>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93C4CF39-0E6B-8744-BBE1-C5542A05FFB8}"/>
              </a:ext>
            </a:extLst>
          </p:cNvPr>
          <p:cNvCxnSpPr>
            <a:cxnSpLocks/>
            <a:stCxn id="106" idx="0"/>
          </p:cNvCxnSpPr>
          <p:nvPr/>
        </p:nvCxnSpPr>
        <p:spPr>
          <a:xfrm flipV="1">
            <a:off x="10568382" y="2497973"/>
            <a:ext cx="227788" cy="193388"/>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28E7C02-9229-0744-A29D-354932386496}"/>
              </a:ext>
            </a:extLst>
          </p:cNvPr>
          <p:cNvCxnSpPr>
            <a:cxnSpLocks/>
          </p:cNvCxnSpPr>
          <p:nvPr/>
        </p:nvCxnSpPr>
        <p:spPr>
          <a:xfrm flipH="1" flipV="1">
            <a:off x="9897574" y="2515201"/>
            <a:ext cx="174874" cy="156982"/>
          </a:xfrm>
          <a:prstGeom prst="line">
            <a:avLst/>
          </a:prstGeom>
          <a:ln w="571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8" name="Rectangle 117">
            <a:extLst>
              <a:ext uri="{FF2B5EF4-FFF2-40B4-BE49-F238E27FC236}">
                <a16:creationId xmlns:a16="http://schemas.microsoft.com/office/drawing/2014/main" id="{673B21D7-F3B0-EB4C-A93A-130273C7A5AF}"/>
              </a:ext>
            </a:extLst>
          </p:cNvPr>
          <p:cNvSpPr/>
          <p:nvPr/>
        </p:nvSpPr>
        <p:spPr>
          <a:xfrm>
            <a:off x="171929" y="202210"/>
            <a:ext cx="4047989" cy="4093343"/>
          </a:xfrm>
          <a:prstGeom prst="rect">
            <a:avLst/>
          </a:pr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45320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Freeform: Shape 28"/>
          <p:cNvSpPr/>
          <p:nvPr/>
        </p:nvSpPr>
        <p:spPr>
          <a:xfrm flipH="1">
            <a:off x="4787900" y="229"/>
            <a:ext cx="7438066" cy="6857542"/>
          </a:xfrm>
          <a:custGeom>
            <a:avLst/>
            <a:gdLst/>
            <a:ahLst/>
            <a:cxnLst>
              <a:cxn ang="0">
                <a:pos x="wd2" y="hd2"/>
              </a:cxn>
              <a:cxn ang="5400000">
                <a:pos x="wd2" y="hd2"/>
              </a:cxn>
              <a:cxn ang="10800000">
                <a:pos x="wd2" y="hd2"/>
              </a:cxn>
              <a:cxn ang="16200000">
                <a:pos x="wd2" y="hd2"/>
              </a:cxn>
            </a:cxnLst>
            <a:rect l="0" t="0" r="r" b="b"/>
            <a:pathLst>
              <a:path w="21508" h="21600" extrusionOk="0">
                <a:moveTo>
                  <a:pt x="0" y="0"/>
                </a:moveTo>
                <a:lnTo>
                  <a:pt x="17482" y="0"/>
                </a:lnTo>
                <a:lnTo>
                  <a:pt x="17527" y="100"/>
                </a:lnTo>
                <a:cubicBezTo>
                  <a:pt x="21230" y="8449"/>
                  <a:pt x="21230" y="8449"/>
                  <a:pt x="21230" y="8449"/>
                </a:cubicBezTo>
                <a:cubicBezTo>
                  <a:pt x="21600" y="9412"/>
                  <a:pt x="21600" y="10856"/>
                  <a:pt x="21230" y="11819"/>
                </a:cubicBezTo>
                <a:cubicBezTo>
                  <a:pt x="19531" y="15649"/>
                  <a:pt x="18204" y="18641"/>
                  <a:pt x="17167" y="20979"/>
                </a:cubicBezTo>
                <a:lnTo>
                  <a:pt x="16891" y="21600"/>
                </a:lnTo>
                <a:lnTo>
                  <a:pt x="0" y="21600"/>
                </a:lnTo>
                <a:close/>
              </a:path>
            </a:pathLst>
          </a:custGeom>
          <a:solidFill>
            <a:schemeClr val="accent1"/>
          </a:solidFill>
          <a:ln w="12700">
            <a:solidFill>
              <a:srgbClr val="344DA1"/>
            </a:solidFill>
            <a:miter/>
          </a:ln>
        </p:spPr>
        <p:txBody>
          <a:bodyPr lIns="45719" rIns="45719" anchor="ctr"/>
          <a:lstStyle/>
          <a:p>
            <a:pPr>
              <a:defRPr>
                <a:solidFill>
                  <a:srgbClr val="FFFFFF"/>
                </a:solidFill>
              </a:defRPr>
            </a:pPr>
            <a:endParaRPr/>
          </a:p>
        </p:txBody>
      </p:sp>
      <p:grpSp>
        <p:nvGrpSpPr>
          <p:cNvPr id="388" name="Group 1"/>
          <p:cNvGrpSpPr/>
          <p:nvPr/>
        </p:nvGrpSpPr>
        <p:grpSpPr>
          <a:xfrm>
            <a:off x="776884" y="521707"/>
            <a:ext cx="4736179" cy="942813"/>
            <a:chOff x="0" y="0"/>
            <a:chExt cx="4736177" cy="942811"/>
          </a:xfrm>
        </p:grpSpPr>
        <p:sp>
          <p:nvSpPr>
            <p:cNvPr id="386" name="TextBox 2"/>
            <p:cNvSpPr txBox="1"/>
            <p:nvPr/>
          </p:nvSpPr>
          <p:spPr>
            <a:xfrm>
              <a:off x="1073719" y="253916"/>
              <a:ext cx="3662459" cy="4739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2700" b="1">
                  <a:solidFill>
                    <a:srgbClr val="FFFFFF"/>
                  </a:solidFill>
                  <a:latin typeface="Arial"/>
                  <a:ea typeface="Arial"/>
                  <a:cs typeface="Arial"/>
                  <a:sym typeface="Arial"/>
                </a:defRPr>
              </a:pPr>
              <a:r>
                <a:t>Sensor Distribution</a:t>
              </a:r>
            </a:p>
          </p:txBody>
        </p:sp>
        <p:sp>
          <p:nvSpPr>
            <p:cNvPr id="387" name="TextBox 3"/>
            <p:cNvSpPr txBox="1"/>
            <p:nvPr/>
          </p:nvSpPr>
          <p:spPr>
            <a:xfrm>
              <a:off x="0" y="0"/>
              <a:ext cx="953614" cy="9428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6000" b="1">
                  <a:solidFill>
                    <a:schemeClr val="accent1"/>
                  </a:solidFill>
                  <a:latin typeface="Arial"/>
                  <a:ea typeface="Arial"/>
                  <a:cs typeface="Arial"/>
                  <a:sym typeface="Arial"/>
                </a:defRPr>
              </a:lvl1pPr>
            </a:lstStyle>
            <a:p>
              <a:r>
                <a:t>01</a:t>
              </a:r>
            </a:p>
          </p:txBody>
        </p:sp>
      </p:grpSp>
      <p:sp>
        <p:nvSpPr>
          <p:cNvPr id="389" name="Rectangle 77"/>
          <p:cNvSpPr txBox="1"/>
          <p:nvPr/>
        </p:nvSpPr>
        <p:spPr>
          <a:xfrm>
            <a:off x="5818243" y="1284013"/>
            <a:ext cx="7742436" cy="4651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defRPr sz="2500">
                <a:solidFill>
                  <a:srgbClr val="FEFFFF"/>
                </a:solidFill>
                <a:latin typeface="Arial"/>
                <a:ea typeface="Arial"/>
                <a:cs typeface="Arial"/>
                <a:sym typeface="Arial"/>
              </a:defRPr>
            </a:pPr>
            <a:r>
              <a:rPr sz="2800" dirty="0"/>
              <a:t>Problem Type</a:t>
            </a:r>
            <a:endParaRPr lang="en-US" sz="2800" dirty="0"/>
          </a:p>
          <a:p>
            <a:pPr>
              <a:lnSpc>
                <a:spcPct val="150000"/>
              </a:lnSpc>
              <a:defRPr sz="2500">
                <a:solidFill>
                  <a:srgbClr val="FEFFFF"/>
                </a:solidFill>
                <a:latin typeface="Arial"/>
                <a:ea typeface="Arial"/>
                <a:cs typeface="Arial"/>
                <a:sym typeface="Arial"/>
              </a:defRPr>
            </a:pPr>
            <a:r>
              <a:rPr lang="en-US" sz="2800" dirty="0"/>
              <a:t>	</a:t>
            </a:r>
            <a:r>
              <a:rPr sz="2000" dirty="0"/>
              <a:t>Combinatory optimization proble</a:t>
            </a:r>
            <a:r>
              <a:rPr lang="en-US" sz="2000" dirty="0"/>
              <a:t>m</a:t>
            </a:r>
          </a:p>
          <a:p>
            <a:pPr defTabSz="457200">
              <a:lnSpc>
                <a:spcPct val="150000"/>
              </a:lnSpc>
              <a:defRPr sz="2500">
                <a:solidFill>
                  <a:srgbClr val="FEFFFF"/>
                </a:solidFill>
                <a:latin typeface="Arial"/>
                <a:ea typeface="Arial"/>
                <a:cs typeface="Arial"/>
                <a:sym typeface="Arial"/>
              </a:defRPr>
            </a:pPr>
            <a:r>
              <a:rPr sz="2800" dirty="0"/>
              <a:t>Method</a:t>
            </a:r>
          </a:p>
          <a:p>
            <a:pPr lvl="1" defTabSz="457200">
              <a:lnSpc>
                <a:spcPct val="150000"/>
              </a:lnSpc>
              <a:defRPr>
                <a:solidFill>
                  <a:srgbClr val="FEFFFF"/>
                </a:solidFill>
                <a:latin typeface="Arial"/>
                <a:ea typeface="Arial"/>
                <a:cs typeface="Arial"/>
                <a:sym typeface="Arial"/>
              </a:defRPr>
            </a:pPr>
            <a:r>
              <a:rPr lang="en-US" sz="2000" dirty="0"/>
              <a:t>	</a:t>
            </a:r>
            <a:r>
              <a:rPr sz="2000" dirty="0"/>
              <a:t>Max-Cut </a:t>
            </a:r>
            <a:endParaRPr lang="en-US" sz="2000" dirty="0"/>
          </a:p>
          <a:p>
            <a:pPr lvl="1" defTabSz="457200">
              <a:lnSpc>
                <a:spcPct val="150000"/>
              </a:lnSpc>
              <a:defRPr>
                <a:solidFill>
                  <a:srgbClr val="FEFFFF"/>
                </a:solidFill>
                <a:latin typeface="Arial"/>
                <a:ea typeface="Arial"/>
                <a:cs typeface="Arial"/>
                <a:sym typeface="Arial"/>
              </a:defRPr>
            </a:pPr>
            <a:r>
              <a:rPr lang="en-US" sz="2000" dirty="0"/>
              <a:t>	</a:t>
            </a:r>
            <a:r>
              <a:rPr sz="2000" dirty="0"/>
              <a:t>Quantum approximate Optimization Algorithm</a:t>
            </a:r>
          </a:p>
          <a:p>
            <a:pPr defTabSz="457200">
              <a:lnSpc>
                <a:spcPct val="150000"/>
              </a:lnSpc>
              <a:defRPr sz="2500">
                <a:solidFill>
                  <a:srgbClr val="FEFFFF"/>
                </a:solidFill>
                <a:latin typeface="Arial"/>
                <a:ea typeface="Arial"/>
                <a:cs typeface="Arial"/>
                <a:sym typeface="Arial"/>
              </a:defRPr>
            </a:pPr>
            <a:r>
              <a:rPr sz="2800" dirty="0"/>
              <a:t>Quantum Advantage</a:t>
            </a:r>
            <a:endParaRPr lang="en-US" sz="2800" dirty="0"/>
          </a:p>
          <a:p>
            <a:pPr defTabSz="457200">
              <a:lnSpc>
                <a:spcPct val="150000"/>
              </a:lnSpc>
              <a:defRPr sz="2500">
                <a:solidFill>
                  <a:srgbClr val="FEFFFF"/>
                </a:solidFill>
                <a:latin typeface="Arial"/>
                <a:ea typeface="Arial"/>
                <a:cs typeface="Arial"/>
                <a:sym typeface="Arial"/>
              </a:defRPr>
            </a:pPr>
            <a:r>
              <a:rPr lang="en-US" sz="2800" dirty="0"/>
              <a:t>		</a:t>
            </a:r>
            <a:r>
              <a:rPr sz="2000" dirty="0"/>
              <a:t>NP problem</a:t>
            </a:r>
            <a:endParaRPr lang="en-US" sz="2000" dirty="0"/>
          </a:p>
          <a:p>
            <a:pPr defTabSz="457200">
              <a:lnSpc>
                <a:spcPct val="150000"/>
              </a:lnSpc>
              <a:defRPr sz="2500">
                <a:solidFill>
                  <a:srgbClr val="FEFFFF"/>
                </a:solidFill>
                <a:latin typeface="Arial"/>
                <a:ea typeface="Arial"/>
                <a:cs typeface="Arial"/>
                <a:sym typeface="Arial"/>
              </a:defRPr>
            </a:pPr>
            <a:r>
              <a:rPr lang="en-US" sz="2000" dirty="0"/>
              <a:t>		</a:t>
            </a:r>
            <a:r>
              <a:rPr lang="en-US" altLang="zh-TW" sz="2000" dirty="0"/>
              <a:t>Quantum</a:t>
            </a:r>
            <a:r>
              <a:rPr lang="zh-TW" altLang="en-US" sz="2000" dirty="0"/>
              <a:t> </a:t>
            </a:r>
            <a:r>
              <a:rPr lang="en-US" altLang="zh-TW" sz="2000" dirty="0"/>
              <a:t>speedup</a:t>
            </a:r>
            <a:r>
              <a:rPr sz="2000" dirty="0"/>
              <a:t> </a:t>
            </a:r>
          </a:p>
        </p:txBody>
      </p:sp>
      <p:grpSp>
        <p:nvGrpSpPr>
          <p:cNvPr id="403" name="Group 96"/>
          <p:cNvGrpSpPr/>
          <p:nvPr/>
        </p:nvGrpSpPr>
        <p:grpSpPr>
          <a:xfrm>
            <a:off x="1353515" y="1473733"/>
            <a:ext cx="3398254" cy="2481301"/>
            <a:chOff x="0" y="0"/>
            <a:chExt cx="3398252" cy="2481300"/>
          </a:xfrm>
        </p:grpSpPr>
        <p:pic>
          <p:nvPicPr>
            <p:cNvPr id="390" name="Graphic 77" descr="Graphic 77"/>
            <p:cNvPicPr>
              <a:picLocks noChangeAspect="1"/>
            </p:cNvPicPr>
            <p:nvPr/>
          </p:nvPicPr>
          <p:blipFill>
            <a:blip r:embed="rId2"/>
            <a:stretch>
              <a:fillRect/>
            </a:stretch>
          </p:blipFill>
          <p:spPr>
            <a:xfrm rot="15461603">
              <a:off x="2609759" y="68462"/>
              <a:ext cx="720032" cy="720032"/>
            </a:xfrm>
            <a:prstGeom prst="rect">
              <a:avLst/>
            </a:prstGeom>
            <a:ln w="12700" cap="flat">
              <a:noFill/>
              <a:miter lim="400000"/>
            </a:ln>
            <a:effectLst/>
          </p:spPr>
        </p:pic>
        <p:pic>
          <p:nvPicPr>
            <p:cNvPr id="391" name="Graphic 78" descr="Graphic 78"/>
            <p:cNvPicPr>
              <a:picLocks noChangeAspect="1"/>
            </p:cNvPicPr>
            <p:nvPr/>
          </p:nvPicPr>
          <p:blipFill>
            <a:blip r:embed="rId2"/>
            <a:stretch>
              <a:fillRect/>
            </a:stretch>
          </p:blipFill>
          <p:spPr>
            <a:xfrm rot="5994648">
              <a:off x="56591" y="1209322"/>
              <a:ext cx="720032" cy="720032"/>
            </a:xfrm>
            <a:prstGeom prst="rect">
              <a:avLst/>
            </a:prstGeom>
            <a:ln w="12700" cap="flat">
              <a:noFill/>
              <a:miter lim="400000"/>
            </a:ln>
            <a:effectLst/>
          </p:spPr>
        </p:pic>
        <p:pic>
          <p:nvPicPr>
            <p:cNvPr id="392" name="Graphic 79" descr="Graphic 79"/>
            <p:cNvPicPr>
              <a:picLocks noChangeAspect="1"/>
            </p:cNvPicPr>
            <p:nvPr/>
          </p:nvPicPr>
          <p:blipFill>
            <a:blip r:embed="rId2"/>
            <a:stretch>
              <a:fillRect/>
            </a:stretch>
          </p:blipFill>
          <p:spPr>
            <a:xfrm>
              <a:off x="2135733" y="1761269"/>
              <a:ext cx="720032" cy="720032"/>
            </a:xfrm>
            <a:prstGeom prst="rect">
              <a:avLst/>
            </a:prstGeom>
            <a:ln w="12700" cap="flat">
              <a:noFill/>
              <a:miter lim="400000"/>
            </a:ln>
            <a:effectLst/>
          </p:spPr>
        </p:pic>
        <p:pic>
          <p:nvPicPr>
            <p:cNvPr id="393" name="Graphic 80" descr="Graphic 80"/>
            <p:cNvPicPr>
              <a:picLocks noChangeAspect="1"/>
            </p:cNvPicPr>
            <p:nvPr/>
          </p:nvPicPr>
          <p:blipFill>
            <a:blip r:embed="rId2"/>
            <a:stretch>
              <a:fillRect/>
            </a:stretch>
          </p:blipFill>
          <p:spPr>
            <a:xfrm rot="19389648">
              <a:off x="889627" y="169765"/>
              <a:ext cx="720032" cy="720032"/>
            </a:xfrm>
            <a:prstGeom prst="rect">
              <a:avLst/>
            </a:prstGeom>
            <a:ln w="12700" cap="flat">
              <a:noFill/>
              <a:miter lim="400000"/>
            </a:ln>
            <a:effectLst/>
          </p:spPr>
        </p:pic>
        <p:pic>
          <p:nvPicPr>
            <p:cNvPr id="394" name="Graphic 81" descr="Graphic 81"/>
            <p:cNvPicPr>
              <a:picLocks noChangeAspect="1"/>
            </p:cNvPicPr>
            <p:nvPr/>
          </p:nvPicPr>
          <p:blipFill>
            <a:blip r:embed="rId2"/>
            <a:stretch>
              <a:fillRect/>
            </a:stretch>
          </p:blipFill>
          <p:spPr>
            <a:xfrm rot="3945564">
              <a:off x="1786474" y="716082"/>
              <a:ext cx="720032" cy="720032"/>
            </a:xfrm>
            <a:prstGeom prst="rect">
              <a:avLst/>
            </a:prstGeom>
            <a:ln w="12700" cap="flat">
              <a:noFill/>
              <a:miter lim="400000"/>
            </a:ln>
            <a:effectLst/>
          </p:spPr>
        </p:pic>
        <p:sp>
          <p:nvSpPr>
            <p:cNvPr id="395" name="Straight Connector 11"/>
            <p:cNvSpPr/>
            <p:nvPr/>
          </p:nvSpPr>
          <p:spPr>
            <a:xfrm flipH="1">
              <a:off x="478570" y="745636"/>
              <a:ext cx="482946" cy="469059"/>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6" name="Straight Connector 82"/>
            <p:cNvSpPr/>
            <p:nvPr/>
          </p:nvSpPr>
          <p:spPr>
            <a:xfrm flipH="1" flipV="1">
              <a:off x="812882" y="1775524"/>
              <a:ext cx="1223348" cy="36820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7" name="Straight Connector 83"/>
            <p:cNvSpPr/>
            <p:nvPr/>
          </p:nvSpPr>
          <p:spPr>
            <a:xfrm flipH="1" flipV="1">
              <a:off x="2244091" y="1414220"/>
              <a:ext cx="154650" cy="45398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8" name="Straight Connector 84"/>
            <p:cNvSpPr/>
            <p:nvPr/>
          </p:nvSpPr>
          <p:spPr>
            <a:xfrm flipV="1">
              <a:off x="2855764" y="780220"/>
              <a:ext cx="190747" cy="1341066"/>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9" name="Straight Connector 85"/>
            <p:cNvSpPr/>
            <p:nvPr/>
          </p:nvSpPr>
          <p:spPr>
            <a:xfrm>
              <a:off x="1709374" y="486153"/>
              <a:ext cx="908659" cy="1906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0" name="Straight Connector 88"/>
            <p:cNvSpPr/>
            <p:nvPr/>
          </p:nvSpPr>
          <p:spPr>
            <a:xfrm flipV="1">
              <a:off x="738408" y="1223909"/>
              <a:ext cx="1079810" cy="396995"/>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1" name="Straight Connector 90"/>
            <p:cNvSpPr/>
            <p:nvPr/>
          </p:nvSpPr>
          <p:spPr>
            <a:xfrm flipV="1">
              <a:off x="2474762" y="672577"/>
              <a:ext cx="323684" cy="25571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2" name="Straight Connector 92"/>
            <p:cNvSpPr/>
            <p:nvPr/>
          </p:nvSpPr>
          <p:spPr>
            <a:xfrm flipH="1" flipV="1">
              <a:off x="1521556" y="695357"/>
              <a:ext cx="248494" cy="207573"/>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grpSp>
      <p:sp>
        <p:nvSpPr>
          <p:cNvPr id="404" name="Guerreschi, G.G., Matsuura, A.Y. QAOA for Max-Cut requires hundreds of qubits for quantum speed-up.…"/>
          <p:cNvSpPr txBox="1"/>
          <p:nvPr/>
        </p:nvSpPr>
        <p:spPr>
          <a:xfrm>
            <a:off x="4898456" y="6335856"/>
            <a:ext cx="7216953" cy="4553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200">
                <a:solidFill>
                  <a:srgbClr val="FFFFFF"/>
                </a:solidFill>
                <a:latin typeface="Helvetica Neue"/>
                <a:ea typeface="Helvetica Neue"/>
                <a:cs typeface="Helvetica Neue"/>
                <a:sym typeface="Helvetica Neue"/>
              </a:defRPr>
            </a:pPr>
            <a:r>
              <a:t>Guerreschi, G.G., Matsuura, A.Y. QAOA for Max-Cut requires hundreds of qubits for quantum speed-up. </a:t>
            </a:r>
          </a:p>
          <a:p>
            <a:pPr defTabSz="457200">
              <a:defRPr sz="1200">
                <a:solidFill>
                  <a:srgbClr val="FFFFFF"/>
                </a:solidFill>
                <a:latin typeface="Helvetica Neue"/>
                <a:ea typeface="Helvetica Neue"/>
                <a:cs typeface="Helvetica Neue"/>
                <a:sym typeface="Helvetica Neue"/>
              </a:defRPr>
            </a:pPr>
            <a:r>
              <a:rPr i="1"/>
              <a:t>Sci Rep</a:t>
            </a:r>
            <a:r>
              <a:t> </a:t>
            </a:r>
            <a:r>
              <a:rPr b="1"/>
              <a:t>9, </a:t>
            </a:r>
            <a:r>
              <a:t>6903 (2019). https://doi.org/10.1038/s41598-019-43176-9</a:t>
            </a:r>
          </a:p>
        </p:txBody>
      </p:sp>
    </p:spTree>
    <p:extLst>
      <p:ext uri="{BB962C8B-B14F-4D97-AF65-F5344CB8AC3E}">
        <p14:creationId xmlns:p14="http://schemas.microsoft.com/office/powerpoint/2010/main" val="811204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Freeform: Shape 28"/>
          <p:cNvSpPr/>
          <p:nvPr/>
        </p:nvSpPr>
        <p:spPr>
          <a:xfrm flipH="1">
            <a:off x="4787900" y="229"/>
            <a:ext cx="7438066" cy="6857542"/>
          </a:xfrm>
          <a:custGeom>
            <a:avLst/>
            <a:gdLst/>
            <a:ahLst/>
            <a:cxnLst>
              <a:cxn ang="0">
                <a:pos x="wd2" y="hd2"/>
              </a:cxn>
              <a:cxn ang="5400000">
                <a:pos x="wd2" y="hd2"/>
              </a:cxn>
              <a:cxn ang="10800000">
                <a:pos x="wd2" y="hd2"/>
              </a:cxn>
              <a:cxn ang="16200000">
                <a:pos x="wd2" y="hd2"/>
              </a:cxn>
            </a:cxnLst>
            <a:rect l="0" t="0" r="r" b="b"/>
            <a:pathLst>
              <a:path w="21508" h="21600" extrusionOk="0">
                <a:moveTo>
                  <a:pt x="0" y="0"/>
                </a:moveTo>
                <a:lnTo>
                  <a:pt x="17482" y="0"/>
                </a:lnTo>
                <a:lnTo>
                  <a:pt x="17527" y="100"/>
                </a:lnTo>
                <a:cubicBezTo>
                  <a:pt x="21230" y="8449"/>
                  <a:pt x="21230" y="8449"/>
                  <a:pt x="21230" y="8449"/>
                </a:cubicBezTo>
                <a:cubicBezTo>
                  <a:pt x="21600" y="9412"/>
                  <a:pt x="21600" y="10856"/>
                  <a:pt x="21230" y="11819"/>
                </a:cubicBezTo>
                <a:cubicBezTo>
                  <a:pt x="19531" y="15649"/>
                  <a:pt x="18204" y="18641"/>
                  <a:pt x="17167" y="20979"/>
                </a:cubicBezTo>
                <a:lnTo>
                  <a:pt x="16891" y="21600"/>
                </a:lnTo>
                <a:lnTo>
                  <a:pt x="0" y="21600"/>
                </a:lnTo>
                <a:close/>
              </a:path>
            </a:pathLst>
          </a:custGeom>
          <a:solidFill>
            <a:schemeClr val="accent1"/>
          </a:solidFill>
          <a:ln w="12700">
            <a:solidFill>
              <a:srgbClr val="344DA1"/>
            </a:solidFill>
            <a:miter/>
          </a:ln>
        </p:spPr>
        <p:txBody>
          <a:bodyPr lIns="45719" rIns="45719" anchor="ctr"/>
          <a:lstStyle/>
          <a:p>
            <a:pPr>
              <a:defRPr>
                <a:solidFill>
                  <a:srgbClr val="FFFFFF"/>
                </a:solidFill>
              </a:defRPr>
            </a:pPr>
            <a:endParaRPr/>
          </a:p>
        </p:txBody>
      </p:sp>
      <p:grpSp>
        <p:nvGrpSpPr>
          <p:cNvPr id="388" name="Group 1"/>
          <p:cNvGrpSpPr/>
          <p:nvPr/>
        </p:nvGrpSpPr>
        <p:grpSpPr>
          <a:xfrm>
            <a:off x="776884" y="521707"/>
            <a:ext cx="4736179" cy="942813"/>
            <a:chOff x="0" y="0"/>
            <a:chExt cx="4736177" cy="942811"/>
          </a:xfrm>
        </p:grpSpPr>
        <p:sp>
          <p:nvSpPr>
            <p:cNvPr id="386" name="TextBox 2"/>
            <p:cNvSpPr txBox="1"/>
            <p:nvPr/>
          </p:nvSpPr>
          <p:spPr>
            <a:xfrm>
              <a:off x="1073719" y="253916"/>
              <a:ext cx="3662459" cy="4739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2700" b="1">
                  <a:solidFill>
                    <a:srgbClr val="FFFFFF"/>
                  </a:solidFill>
                  <a:latin typeface="Arial"/>
                  <a:ea typeface="Arial"/>
                  <a:cs typeface="Arial"/>
                  <a:sym typeface="Arial"/>
                </a:defRPr>
              </a:pPr>
              <a:r>
                <a:t>Sensor Distribution</a:t>
              </a:r>
            </a:p>
          </p:txBody>
        </p:sp>
        <p:sp>
          <p:nvSpPr>
            <p:cNvPr id="387" name="TextBox 3"/>
            <p:cNvSpPr txBox="1"/>
            <p:nvPr/>
          </p:nvSpPr>
          <p:spPr>
            <a:xfrm>
              <a:off x="0" y="0"/>
              <a:ext cx="953614" cy="9428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6000" b="1">
                  <a:solidFill>
                    <a:schemeClr val="accent1"/>
                  </a:solidFill>
                  <a:latin typeface="Arial"/>
                  <a:ea typeface="Arial"/>
                  <a:cs typeface="Arial"/>
                  <a:sym typeface="Arial"/>
                </a:defRPr>
              </a:lvl1pPr>
            </a:lstStyle>
            <a:p>
              <a:r>
                <a:t>01</a:t>
              </a:r>
            </a:p>
          </p:txBody>
        </p:sp>
      </p:grpSp>
      <p:sp>
        <p:nvSpPr>
          <p:cNvPr id="389" name="Rectangle 77"/>
          <p:cNvSpPr txBox="1"/>
          <p:nvPr/>
        </p:nvSpPr>
        <p:spPr>
          <a:xfrm>
            <a:off x="5818243" y="1284013"/>
            <a:ext cx="7742436" cy="4651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defRPr sz="2500">
                <a:solidFill>
                  <a:srgbClr val="FEFFFF"/>
                </a:solidFill>
                <a:latin typeface="Arial"/>
                <a:ea typeface="Arial"/>
                <a:cs typeface="Arial"/>
                <a:sym typeface="Arial"/>
              </a:defRPr>
            </a:pPr>
            <a:r>
              <a:rPr sz="2800" dirty="0"/>
              <a:t>Problem Type</a:t>
            </a:r>
            <a:endParaRPr lang="en-US" sz="2800" dirty="0"/>
          </a:p>
          <a:p>
            <a:pPr>
              <a:lnSpc>
                <a:spcPct val="150000"/>
              </a:lnSpc>
              <a:defRPr sz="2500">
                <a:solidFill>
                  <a:srgbClr val="FEFFFF"/>
                </a:solidFill>
                <a:latin typeface="Arial"/>
                <a:ea typeface="Arial"/>
                <a:cs typeface="Arial"/>
                <a:sym typeface="Arial"/>
              </a:defRPr>
            </a:pPr>
            <a:r>
              <a:rPr lang="en-US" sz="2800" dirty="0"/>
              <a:t>	</a:t>
            </a:r>
            <a:r>
              <a:rPr sz="2000" dirty="0"/>
              <a:t>Combinatory optimization proble</a:t>
            </a:r>
            <a:r>
              <a:rPr lang="en-US" sz="2000" dirty="0"/>
              <a:t>m</a:t>
            </a:r>
          </a:p>
          <a:p>
            <a:pPr defTabSz="457200">
              <a:lnSpc>
                <a:spcPct val="150000"/>
              </a:lnSpc>
              <a:defRPr sz="2500">
                <a:solidFill>
                  <a:srgbClr val="FEFFFF"/>
                </a:solidFill>
                <a:latin typeface="Arial"/>
                <a:ea typeface="Arial"/>
                <a:cs typeface="Arial"/>
                <a:sym typeface="Arial"/>
              </a:defRPr>
            </a:pPr>
            <a:r>
              <a:rPr sz="2800" dirty="0"/>
              <a:t>Method</a:t>
            </a:r>
          </a:p>
          <a:p>
            <a:pPr lvl="1" defTabSz="457200">
              <a:lnSpc>
                <a:spcPct val="150000"/>
              </a:lnSpc>
              <a:defRPr>
                <a:solidFill>
                  <a:srgbClr val="FEFFFF"/>
                </a:solidFill>
                <a:latin typeface="Arial"/>
                <a:ea typeface="Arial"/>
                <a:cs typeface="Arial"/>
                <a:sym typeface="Arial"/>
              </a:defRPr>
            </a:pPr>
            <a:r>
              <a:rPr lang="en-US" sz="2000" dirty="0"/>
              <a:t>	</a:t>
            </a:r>
            <a:r>
              <a:rPr sz="2000" dirty="0"/>
              <a:t>Max-Cut </a:t>
            </a:r>
            <a:endParaRPr lang="en-US" sz="2000" dirty="0"/>
          </a:p>
          <a:p>
            <a:pPr lvl="1" defTabSz="457200">
              <a:lnSpc>
                <a:spcPct val="150000"/>
              </a:lnSpc>
              <a:defRPr>
                <a:solidFill>
                  <a:srgbClr val="FEFFFF"/>
                </a:solidFill>
                <a:latin typeface="Arial"/>
                <a:ea typeface="Arial"/>
                <a:cs typeface="Arial"/>
                <a:sym typeface="Arial"/>
              </a:defRPr>
            </a:pPr>
            <a:r>
              <a:rPr lang="en-US" sz="2000" dirty="0"/>
              <a:t>	</a:t>
            </a:r>
            <a:r>
              <a:rPr sz="2000" dirty="0"/>
              <a:t>Quantum approximate Optimization Algorithm</a:t>
            </a:r>
          </a:p>
          <a:p>
            <a:pPr defTabSz="457200">
              <a:lnSpc>
                <a:spcPct val="150000"/>
              </a:lnSpc>
              <a:defRPr sz="2500">
                <a:solidFill>
                  <a:srgbClr val="FEFFFF"/>
                </a:solidFill>
                <a:latin typeface="Arial"/>
                <a:ea typeface="Arial"/>
                <a:cs typeface="Arial"/>
                <a:sym typeface="Arial"/>
              </a:defRPr>
            </a:pPr>
            <a:r>
              <a:rPr sz="2800" dirty="0"/>
              <a:t>Quantum Advantage</a:t>
            </a:r>
            <a:endParaRPr lang="en-US" sz="2800" dirty="0"/>
          </a:p>
          <a:p>
            <a:pPr defTabSz="457200">
              <a:lnSpc>
                <a:spcPct val="150000"/>
              </a:lnSpc>
              <a:defRPr sz="2500">
                <a:solidFill>
                  <a:srgbClr val="FEFFFF"/>
                </a:solidFill>
                <a:latin typeface="Arial"/>
                <a:ea typeface="Arial"/>
                <a:cs typeface="Arial"/>
                <a:sym typeface="Arial"/>
              </a:defRPr>
            </a:pPr>
            <a:r>
              <a:rPr lang="en-US" sz="2800" dirty="0"/>
              <a:t>		</a:t>
            </a:r>
            <a:r>
              <a:rPr sz="2000" dirty="0"/>
              <a:t>NP problem</a:t>
            </a:r>
            <a:endParaRPr lang="en-US" sz="2000" dirty="0"/>
          </a:p>
          <a:p>
            <a:pPr defTabSz="457200">
              <a:lnSpc>
                <a:spcPct val="150000"/>
              </a:lnSpc>
              <a:defRPr sz="2500">
                <a:solidFill>
                  <a:srgbClr val="FEFFFF"/>
                </a:solidFill>
                <a:latin typeface="Arial"/>
                <a:ea typeface="Arial"/>
                <a:cs typeface="Arial"/>
                <a:sym typeface="Arial"/>
              </a:defRPr>
            </a:pPr>
            <a:r>
              <a:rPr lang="en-US" sz="2000" dirty="0"/>
              <a:t>		</a:t>
            </a:r>
            <a:r>
              <a:rPr lang="en-US" altLang="zh-TW" sz="2000" dirty="0"/>
              <a:t>Quantum</a:t>
            </a:r>
            <a:r>
              <a:rPr lang="zh-TW" altLang="en-US" sz="2000" dirty="0"/>
              <a:t> </a:t>
            </a:r>
            <a:r>
              <a:rPr lang="en-US" altLang="zh-TW" sz="2000" dirty="0"/>
              <a:t>speedup</a:t>
            </a:r>
            <a:r>
              <a:rPr sz="2000" dirty="0"/>
              <a:t> </a:t>
            </a:r>
          </a:p>
        </p:txBody>
      </p:sp>
      <p:grpSp>
        <p:nvGrpSpPr>
          <p:cNvPr id="403" name="Group 96"/>
          <p:cNvGrpSpPr/>
          <p:nvPr/>
        </p:nvGrpSpPr>
        <p:grpSpPr>
          <a:xfrm>
            <a:off x="776884" y="1473733"/>
            <a:ext cx="3974885" cy="3188208"/>
            <a:chOff x="0" y="0"/>
            <a:chExt cx="3398252" cy="2481300"/>
          </a:xfrm>
        </p:grpSpPr>
        <p:pic>
          <p:nvPicPr>
            <p:cNvPr id="390" name="Graphic 77" descr="Graphic 77"/>
            <p:cNvPicPr>
              <a:picLocks noChangeAspect="1"/>
            </p:cNvPicPr>
            <p:nvPr/>
          </p:nvPicPr>
          <p:blipFill>
            <a:blip r:embed="rId3"/>
            <a:stretch>
              <a:fillRect/>
            </a:stretch>
          </p:blipFill>
          <p:spPr>
            <a:xfrm rot="15461603">
              <a:off x="2609759" y="68462"/>
              <a:ext cx="720032" cy="720032"/>
            </a:xfrm>
            <a:prstGeom prst="rect">
              <a:avLst/>
            </a:prstGeom>
            <a:ln w="12700" cap="flat">
              <a:noFill/>
              <a:miter lim="400000"/>
            </a:ln>
            <a:effectLst/>
          </p:spPr>
        </p:pic>
        <p:pic>
          <p:nvPicPr>
            <p:cNvPr id="391" name="Graphic 78" descr="Graphic 78"/>
            <p:cNvPicPr>
              <a:picLocks noChangeAspect="1"/>
            </p:cNvPicPr>
            <p:nvPr/>
          </p:nvPicPr>
          <p:blipFill>
            <a:blip r:embed="rId3"/>
            <a:stretch>
              <a:fillRect/>
            </a:stretch>
          </p:blipFill>
          <p:spPr>
            <a:xfrm rot="5994648">
              <a:off x="56591" y="1209322"/>
              <a:ext cx="720032" cy="720032"/>
            </a:xfrm>
            <a:prstGeom prst="rect">
              <a:avLst/>
            </a:prstGeom>
            <a:ln w="12700" cap="flat">
              <a:noFill/>
              <a:miter lim="400000"/>
            </a:ln>
            <a:effectLst/>
          </p:spPr>
        </p:pic>
        <p:pic>
          <p:nvPicPr>
            <p:cNvPr id="392" name="Graphic 79" descr="Graphic 79"/>
            <p:cNvPicPr>
              <a:picLocks noChangeAspect="1"/>
            </p:cNvPicPr>
            <p:nvPr/>
          </p:nvPicPr>
          <p:blipFill>
            <a:blip r:embed="rId3"/>
            <a:stretch>
              <a:fillRect/>
            </a:stretch>
          </p:blipFill>
          <p:spPr>
            <a:xfrm>
              <a:off x="2135733" y="1761269"/>
              <a:ext cx="720032" cy="720032"/>
            </a:xfrm>
            <a:prstGeom prst="rect">
              <a:avLst/>
            </a:prstGeom>
            <a:ln w="12700" cap="flat">
              <a:noFill/>
              <a:miter lim="400000"/>
            </a:ln>
            <a:effectLst/>
          </p:spPr>
        </p:pic>
        <p:pic>
          <p:nvPicPr>
            <p:cNvPr id="393" name="Graphic 80" descr="Graphic 80"/>
            <p:cNvPicPr>
              <a:picLocks noChangeAspect="1"/>
            </p:cNvPicPr>
            <p:nvPr/>
          </p:nvPicPr>
          <p:blipFill>
            <a:blip r:embed="rId3"/>
            <a:stretch>
              <a:fillRect/>
            </a:stretch>
          </p:blipFill>
          <p:spPr>
            <a:xfrm rot="19389648">
              <a:off x="889627" y="169765"/>
              <a:ext cx="720032" cy="720032"/>
            </a:xfrm>
            <a:prstGeom prst="rect">
              <a:avLst/>
            </a:prstGeom>
            <a:ln w="12700" cap="flat">
              <a:noFill/>
              <a:miter lim="400000"/>
            </a:ln>
            <a:effectLst/>
          </p:spPr>
        </p:pic>
        <p:pic>
          <p:nvPicPr>
            <p:cNvPr id="394" name="Graphic 81" descr="Graphic 81"/>
            <p:cNvPicPr>
              <a:picLocks noChangeAspect="1"/>
            </p:cNvPicPr>
            <p:nvPr/>
          </p:nvPicPr>
          <p:blipFill>
            <a:blip r:embed="rId3"/>
            <a:stretch>
              <a:fillRect/>
            </a:stretch>
          </p:blipFill>
          <p:spPr>
            <a:xfrm rot="3945564">
              <a:off x="1786474" y="716082"/>
              <a:ext cx="720032" cy="720032"/>
            </a:xfrm>
            <a:prstGeom prst="rect">
              <a:avLst/>
            </a:prstGeom>
            <a:ln w="12700" cap="flat">
              <a:noFill/>
              <a:miter lim="400000"/>
            </a:ln>
            <a:effectLst/>
          </p:spPr>
        </p:pic>
        <p:sp>
          <p:nvSpPr>
            <p:cNvPr id="395" name="Straight Connector 11"/>
            <p:cNvSpPr/>
            <p:nvPr/>
          </p:nvSpPr>
          <p:spPr>
            <a:xfrm flipH="1">
              <a:off x="478570" y="745636"/>
              <a:ext cx="482946" cy="469059"/>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6" name="Straight Connector 82"/>
            <p:cNvSpPr/>
            <p:nvPr/>
          </p:nvSpPr>
          <p:spPr>
            <a:xfrm flipH="1" flipV="1">
              <a:off x="812882" y="1775524"/>
              <a:ext cx="1223348" cy="36820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7" name="Straight Connector 83"/>
            <p:cNvSpPr/>
            <p:nvPr/>
          </p:nvSpPr>
          <p:spPr>
            <a:xfrm flipH="1" flipV="1">
              <a:off x="2244091" y="1414220"/>
              <a:ext cx="154650" cy="45398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8" name="Straight Connector 84"/>
            <p:cNvSpPr/>
            <p:nvPr/>
          </p:nvSpPr>
          <p:spPr>
            <a:xfrm flipV="1">
              <a:off x="2855764" y="780220"/>
              <a:ext cx="190747" cy="1341066"/>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9" name="Straight Connector 85"/>
            <p:cNvSpPr/>
            <p:nvPr/>
          </p:nvSpPr>
          <p:spPr>
            <a:xfrm>
              <a:off x="1709374" y="486153"/>
              <a:ext cx="908659" cy="1906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0" name="Straight Connector 88"/>
            <p:cNvSpPr/>
            <p:nvPr/>
          </p:nvSpPr>
          <p:spPr>
            <a:xfrm flipV="1">
              <a:off x="738408" y="1223909"/>
              <a:ext cx="1079810" cy="396995"/>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1" name="Straight Connector 90"/>
            <p:cNvSpPr/>
            <p:nvPr/>
          </p:nvSpPr>
          <p:spPr>
            <a:xfrm flipV="1">
              <a:off x="2474762" y="672577"/>
              <a:ext cx="323684" cy="25571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2" name="Straight Connector 92"/>
            <p:cNvSpPr/>
            <p:nvPr/>
          </p:nvSpPr>
          <p:spPr>
            <a:xfrm flipH="1" flipV="1">
              <a:off x="1521556" y="695357"/>
              <a:ext cx="248494" cy="207573"/>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grpSp>
      <p:sp>
        <p:nvSpPr>
          <p:cNvPr id="404" name="Guerreschi, G.G., Matsuura, A.Y. QAOA for Max-Cut requires hundreds of qubits for quantum speed-up.…"/>
          <p:cNvSpPr txBox="1"/>
          <p:nvPr/>
        </p:nvSpPr>
        <p:spPr>
          <a:xfrm>
            <a:off x="4898456" y="6335856"/>
            <a:ext cx="7216953" cy="4553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200">
                <a:solidFill>
                  <a:srgbClr val="FFFFFF"/>
                </a:solidFill>
                <a:latin typeface="Helvetica Neue"/>
                <a:ea typeface="Helvetica Neue"/>
                <a:cs typeface="Helvetica Neue"/>
                <a:sym typeface="Helvetica Neue"/>
              </a:defRPr>
            </a:pPr>
            <a:r>
              <a:t>Guerreschi, G.G., Matsuura, A.Y. QAOA for Max-Cut requires hundreds of qubits for quantum speed-up. </a:t>
            </a:r>
          </a:p>
          <a:p>
            <a:pPr defTabSz="457200">
              <a:defRPr sz="1200">
                <a:solidFill>
                  <a:srgbClr val="FFFFFF"/>
                </a:solidFill>
                <a:latin typeface="Helvetica Neue"/>
                <a:ea typeface="Helvetica Neue"/>
                <a:cs typeface="Helvetica Neue"/>
                <a:sym typeface="Helvetica Neue"/>
              </a:defRPr>
            </a:pPr>
            <a:r>
              <a:rPr i="1"/>
              <a:t>Sci Rep</a:t>
            </a:r>
            <a:r>
              <a:t> </a:t>
            </a:r>
            <a:r>
              <a:rPr b="1"/>
              <a:t>9, </a:t>
            </a:r>
            <a:r>
              <a:t>6903 (2019). https://doi.org/10.1038/s41598-019-43176-9</a:t>
            </a:r>
          </a:p>
        </p:txBody>
      </p:sp>
      <p:sp>
        <p:nvSpPr>
          <p:cNvPr id="3" name="Freeform 2">
            <a:extLst>
              <a:ext uri="{FF2B5EF4-FFF2-40B4-BE49-F238E27FC236}">
                <a16:creationId xmlns:a16="http://schemas.microsoft.com/office/drawing/2014/main" id="{13006A86-CD15-1947-A601-B7F29AD59A56}"/>
              </a:ext>
            </a:extLst>
          </p:cNvPr>
          <p:cNvSpPr/>
          <p:nvPr/>
        </p:nvSpPr>
        <p:spPr>
          <a:xfrm>
            <a:off x="1318699" y="1649636"/>
            <a:ext cx="3516871" cy="3303477"/>
          </a:xfrm>
          <a:custGeom>
            <a:avLst/>
            <a:gdLst>
              <a:gd name="connsiteX0" fmla="*/ 0 w 3516871"/>
              <a:gd name="connsiteY0" fmla="*/ 494676 h 3303477"/>
              <a:gd name="connsiteX1" fmla="*/ 704538 w 3516871"/>
              <a:gd name="connsiteY1" fmla="*/ 1334125 h 3303477"/>
              <a:gd name="connsiteX2" fmla="*/ 1109273 w 3516871"/>
              <a:gd name="connsiteY2" fmla="*/ 2203554 h 3303477"/>
              <a:gd name="connsiteX3" fmla="*/ 1813810 w 3516871"/>
              <a:gd name="connsiteY3" fmla="*/ 3267856 h 3303477"/>
              <a:gd name="connsiteX4" fmla="*/ 3372787 w 3516871"/>
              <a:gd name="connsiteY4" fmla="*/ 2953063 h 3303477"/>
              <a:gd name="connsiteX5" fmla="*/ 3357797 w 3516871"/>
              <a:gd name="connsiteY5" fmla="*/ 1993692 h 3303477"/>
              <a:gd name="connsiteX6" fmla="*/ 2578309 w 3516871"/>
              <a:gd name="connsiteY6" fmla="*/ 974361 h 3303477"/>
              <a:gd name="connsiteX7" fmla="*/ 1768840 w 3516871"/>
              <a:gd name="connsiteY7" fmla="*/ 0 h 3303477"/>
              <a:gd name="connsiteX8" fmla="*/ 1768840 w 3516871"/>
              <a:gd name="connsiteY8" fmla="*/ 0 h 3303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16871" h="3303477">
                <a:moveTo>
                  <a:pt x="0" y="494676"/>
                </a:moveTo>
                <a:cubicBezTo>
                  <a:pt x="259829" y="771994"/>
                  <a:pt x="519659" y="1049312"/>
                  <a:pt x="704538" y="1334125"/>
                </a:cubicBezTo>
                <a:cubicBezTo>
                  <a:pt x="889417" y="1618938"/>
                  <a:pt x="924394" y="1881266"/>
                  <a:pt x="1109273" y="2203554"/>
                </a:cubicBezTo>
                <a:cubicBezTo>
                  <a:pt x="1294152" y="2525842"/>
                  <a:pt x="1436558" y="3142938"/>
                  <a:pt x="1813810" y="3267856"/>
                </a:cubicBezTo>
                <a:cubicBezTo>
                  <a:pt x="2191062" y="3392774"/>
                  <a:pt x="3115456" y="3165424"/>
                  <a:pt x="3372787" y="2953063"/>
                </a:cubicBezTo>
                <a:cubicBezTo>
                  <a:pt x="3630118" y="2740702"/>
                  <a:pt x="3490210" y="2323476"/>
                  <a:pt x="3357797" y="1993692"/>
                </a:cubicBezTo>
                <a:cubicBezTo>
                  <a:pt x="3225384" y="1663908"/>
                  <a:pt x="2843135" y="1306643"/>
                  <a:pt x="2578309" y="974361"/>
                </a:cubicBezTo>
                <a:cubicBezTo>
                  <a:pt x="2313483" y="642079"/>
                  <a:pt x="1768840" y="0"/>
                  <a:pt x="1768840" y="0"/>
                </a:cubicBezTo>
                <a:lnTo>
                  <a:pt x="1768840" y="0"/>
                </a:ln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W"/>
          </a:p>
        </p:txBody>
      </p:sp>
      <p:pic>
        <p:nvPicPr>
          <p:cNvPr id="24" name="Graphic 81" descr="Graphic 81">
            <a:extLst>
              <a:ext uri="{FF2B5EF4-FFF2-40B4-BE49-F238E27FC236}">
                <a16:creationId xmlns:a16="http://schemas.microsoft.com/office/drawing/2014/main" id="{C9D7C95A-2911-A94C-8F83-617167503AB0}"/>
              </a:ext>
            </a:extLst>
          </p:cNvPr>
          <p:cNvPicPr>
            <a:picLocks noChangeAspect="1"/>
          </p:cNvPicPr>
          <p:nvPr/>
        </p:nvPicPr>
        <p:blipFill>
          <a:blip r:embed="rId3"/>
          <a:stretch>
            <a:fillRect/>
          </a:stretch>
        </p:blipFill>
        <p:spPr>
          <a:xfrm rot="3945564">
            <a:off x="256553" y="2049847"/>
            <a:ext cx="925165" cy="842211"/>
          </a:xfrm>
          <a:prstGeom prst="rect">
            <a:avLst/>
          </a:prstGeom>
          <a:solidFill>
            <a:srgbClr val="5A27C9"/>
          </a:solidFill>
          <a:ln w="12700" cap="flat">
            <a:solidFill>
              <a:schemeClr val="tx1"/>
            </a:solidFill>
            <a:miter lim="400000"/>
          </a:ln>
          <a:effectLst/>
        </p:spPr>
      </p:pic>
    </p:spTree>
    <p:extLst>
      <p:ext uri="{BB962C8B-B14F-4D97-AF65-F5344CB8AC3E}">
        <p14:creationId xmlns:p14="http://schemas.microsoft.com/office/powerpoint/2010/main" val="3703669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Freeform: Shape 28"/>
          <p:cNvSpPr/>
          <p:nvPr/>
        </p:nvSpPr>
        <p:spPr>
          <a:xfrm flipH="1">
            <a:off x="4787900" y="229"/>
            <a:ext cx="7438066" cy="6857542"/>
          </a:xfrm>
          <a:custGeom>
            <a:avLst/>
            <a:gdLst/>
            <a:ahLst/>
            <a:cxnLst>
              <a:cxn ang="0">
                <a:pos x="wd2" y="hd2"/>
              </a:cxn>
              <a:cxn ang="5400000">
                <a:pos x="wd2" y="hd2"/>
              </a:cxn>
              <a:cxn ang="10800000">
                <a:pos x="wd2" y="hd2"/>
              </a:cxn>
              <a:cxn ang="16200000">
                <a:pos x="wd2" y="hd2"/>
              </a:cxn>
            </a:cxnLst>
            <a:rect l="0" t="0" r="r" b="b"/>
            <a:pathLst>
              <a:path w="21508" h="21600" extrusionOk="0">
                <a:moveTo>
                  <a:pt x="0" y="0"/>
                </a:moveTo>
                <a:lnTo>
                  <a:pt x="17482" y="0"/>
                </a:lnTo>
                <a:lnTo>
                  <a:pt x="17527" y="100"/>
                </a:lnTo>
                <a:cubicBezTo>
                  <a:pt x="21230" y="8449"/>
                  <a:pt x="21230" y="8449"/>
                  <a:pt x="21230" y="8449"/>
                </a:cubicBezTo>
                <a:cubicBezTo>
                  <a:pt x="21600" y="9412"/>
                  <a:pt x="21600" y="10856"/>
                  <a:pt x="21230" y="11819"/>
                </a:cubicBezTo>
                <a:cubicBezTo>
                  <a:pt x="19531" y="15649"/>
                  <a:pt x="18204" y="18641"/>
                  <a:pt x="17167" y="20979"/>
                </a:cubicBezTo>
                <a:lnTo>
                  <a:pt x="16891" y="21600"/>
                </a:lnTo>
                <a:lnTo>
                  <a:pt x="0" y="21600"/>
                </a:lnTo>
                <a:close/>
              </a:path>
            </a:pathLst>
          </a:custGeom>
          <a:solidFill>
            <a:schemeClr val="accent1"/>
          </a:solidFill>
          <a:ln w="12700">
            <a:solidFill>
              <a:srgbClr val="344DA1"/>
            </a:solidFill>
            <a:miter/>
          </a:ln>
        </p:spPr>
        <p:txBody>
          <a:bodyPr lIns="45719" rIns="45719" anchor="ctr"/>
          <a:lstStyle/>
          <a:p>
            <a:pPr>
              <a:defRPr>
                <a:solidFill>
                  <a:srgbClr val="FFFFFF"/>
                </a:solidFill>
              </a:defRPr>
            </a:pPr>
            <a:endParaRPr/>
          </a:p>
        </p:txBody>
      </p:sp>
      <p:grpSp>
        <p:nvGrpSpPr>
          <p:cNvPr id="388" name="Group 1"/>
          <p:cNvGrpSpPr/>
          <p:nvPr/>
        </p:nvGrpSpPr>
        <p:grpSpPr>
          <a:xfrm>
            <a:off x="776884" y="521707"/>
            <a:ext cx="4736179" cy="942813"/>
            <a:chOff x="0" y="0"/>
            <a:chExt cx="4736177" cy="942811"/>
          </a:xfrm>
        </p:grpSpPr>
        <p:sp>
          <p:nvSpPr>
            <p:cNvPr id="386" name="TextBox 2"/>
            <p:cNvSpPr txBox="1"/>
            <p:nvPr/>
          </p:nvSpPr>
          <p:spPr>
            <a:xfrm>
              <a:off x="1073719" y="253916"/>
              <a:ext cx="3662459" cy="47392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defRPr sz="2700" b="1">
                  <a:solidFill>
                    <a:srgbClr val="FFFFFF"/>
                  </a:solidFill>
                  <a:latin typeface="Arial"/>
                  <a:ea typeface="Arial"/>
                  <a:cs typeface="Arial"/>
                  <a:sym typeface="Arial"/>
                </a:defRPr>
              </a:pPr>
              <a:r>
                <a:t>Sensor Distribution</a:t>
              </a:r>
            </a:p>
          </p:txBody>
        </p:sp>
        <p:sp>
          <p:nvSpPr>
            <p:cNvPr id="387" name="TextBox 3"/>
            <p:cNvSpPr txBox="1"/>
            <p:nvPr/>
          </p:nvSpPr>
          <p:spPr>
            <a:xfrm>
              <a:off x="0" y="0"/>
              <a:ext cx="953614" cy="94281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6000" b="1">
                  <a:solidFill>
                    <a:schemeClr val="accent1"/>
                  </a:solidFill>
                  <a:latin typeface="Arial"/>
                  <a:ea typeface="Arial"/>
                  <a:cs typeface="Arial"/>
                  <a:sym typeface="Arial"/>
                </a:defRPr>
              </a:lvl1pPr>
            </a:lstStyle>
            <a:p>
              <a:r>
                <a:t>01</a:t>
              </a:r>
            </a:p>
          </p:txBody>
        </p:sp>
      </p:grpSp>
      <p:sp>
        <p:nvSpPr>
          <p:cNvPr id="389" name="Rectangle 77"/>
          <p:cNvSpPr txBox="1"/>
          <p:nvPr/>
        </p:nvSpPr>
        <p:spPr>
          <a:xfrm>
            <a:off x="5818243" y="1284013"/>
            <a:ext cx="7742436" cy="46519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defRPr sz="2500">
                <a:solidFill>
                  <a:srgbClr val="FEFFFF"/>
                </a:solidFill>
                <a:latin typeface="Arial"/>
                <a:ea typeface="Arial"/>
                <a:cs typeface="Arial"/>
                <a:sym typeface="Arial"/>
              </a:defRPr>
            </a:pPr>
            <a:r>
              <a:rPr sz="2800" dirty="0"/>
              <a:t>Problem Type</a:t>
            </a:r>
            <a:endParaRPr lang="en-US" sz="2800" dirty="0"/>
          </a:p>
          <a:p>
            <a:pPr>
              <a:lnSpc>
                <a:spcPct val="150000"/>
              </a:lnSpc>
              <a:defRPr sz="2500">
                <a:solidFill>
                  <a:srgbClr val="FEFFFF"/>
                </a:solidFill>
                <a:latin typeface="Arial"/>
                <a:ea typeface="Arial"/>
                <a:cs typeface="Arial"/>
                <a:sym typeface="Arial"/>
              </a:defRPr>
            </a:pPr>
            <a:r>
              <a:rPr lang="en-US" sz="2800" dirty="0"/>
              <a:t>	</a:t>
            </a:r>
            <a:r>
              <a:rPr sz="2000" dirty="0"/>
              <a:t>Combinatory optimization proble</a:t>
            </a:r>
            <a:r>
              <a:rPr lang="en-US" sz="2000" dirty="0"/>
              <a:t>m</a:t>
            </a:r>
          </a:p>
          <a:p>
            <a:pPr defTabSz="457200">
              <a:lnSpc>
                <a:spcPct val="150000"/>
              </a:lnSpc>
              <a:defRPr sz="2500">
                <a:solidFill>
                  <a:srgbClr val="FEFFFF"/>
                </a:solidFill>
                <a:latin typeface="Arial"/>
                <a:ea typeface="Arial"/>
                <a:cs typeface="Arial"/>
                <a:sym typeface="Arial"/>
              </a:defRPr>
            </a:pPr>
            <a:r>
              <a:rPr sz="2800" dirty="0"/>
              <a:t>Method</a:t>
            </a:r>
          </a:p>
          <a:p>
            <a:pPr lvl="1" defTabSz="457200">
              <a:lnSpc>
                <a:spcPct val="150000"/>
              </a:lnSpc>
              <a:defRPr>
                <a:solidFill>
                  <a:srgbClr val="FEFFFF"/>
                </a:solidFill>
                <a:latin typeface="Arial"/>
                <a:ea typeface="Arial"/>
                <a:cs typeface="Arial"/>
                <a:sym typeface="Arial"/>
              </a:defRPr>
            </a:pPr>
            <a:r>
              <a:rPr lang="en-US" sz="2000" dirty="0"/>
              <a:t>	</a:t>
            </a:r>
            <a:r>
              <a:rPr sz="2000" dirty="0"/>
              <a:t>Max-Cut </a:t>
            </a:r>
            <a:endParaRPr lang="en-US" sz="2000" dirty="0"/>
          </a:p>
          <a:p>
            <a:pPr lvl="1" defTabSz="457200">
              <a:lnSpc>
                <a:spcPct val="150000"/>
              </a:lnSpc>
              <a:defRPr>
                <a:solidFill>
                  <a:srgbClr val="FEFFFF"/>
                </a:solidFill>
                <a:latin typeface="Arial"/>
                <a:ea typeface="Arial"/>
                <a:cs typeface="Arial"/>
                <a:sym typeface="Arial"/>
              </a:defRPr>
            </a:pPr>
            <a:r>
              <a:rPr lang="en-US" sz="2000" dirty="0"/>
              <a:t>	</a:t>
            </a:r>
            <a:r>
              <a:rPr sz="2000" dirty="0"/>
              <a:t>Quantum approximate Optimization Algorithm</a:t>
            </a:r>
          </a:p>
          <a:p>
            <a:pPr defTabSz="457200">
              <a:lnSpc>
                <a:spcPct val="150000"/>
              </a:lnSpc>
              <a:defRPr sz="2500">
                <a:solidFill>
                  <a:srgbClr val="FEFFFF"/>
                </a:solidFill>
                <a:latin typeface="Arial"/>
                <a:ea typeface="Arial"/>
                <a:cs typeface="Arial"/>
                <a:sym typeface="Arial"/>
              </a:defRPr>
            </a:pPr>
            <a:r>
              <a:rPr sz="2800" dirty="0"/>
              <a:t>Quantum Advantage</a:t>
            </a:r>
            <a:endParaRPr lang="en-US" sz="2800" dirty="0"/>
          </a:p>
          <a:p>
            <a:pPr defTabSz="457200">
              <a:lnSpc>
                <a:spcPct val="150000"/>
              </a:lnSpc>
              <a:defRPr sz="2500">
                <a:solidFill>
                  <a:srgbClr val="FEFFFF"/>
                </a:solidFill>
                <a:latin typeface="Arial"/>
                <a:ea typeface="Arial"/>
                <a:cs typeface="Arial"/>
                <a:sym typeface="Arial"/>
              </a:defRPr>
            </a:pPr>
            <a:r>
              <a:rPr lang="en-US" sz="2800" dirty="0"/>
              <a:t>		</a:t>
            </a:r>
            <a:r>
              <a:rPr sz="2000" dirty="0"/>
              <a:t>NP problem</a:t>
            </a:r>
            <a:endParaRPr lang="en-US" sz="2000" dirty="0"/>
          </a:p>
          <a:p>
            <a:pPr defTabSz="457200">
              <a:lnSpc>
                <a:spcPct val="150000"/>
              </a:lnSpc>
              <a:defRPr sz="2500">
                <a:solidFill>
                  <a:srgbClr val="FEFFFF"/>
                </a:solidFill>
                <a:latin typeface="Arial"/>
                <a:ea typeface="Arial"/>
                <a:cs typeface="Arial"/>
                <a:sym typeface="Arial"/>
              </a:defRPr>
            </a:pPr>
            <a:r>
              <a:rPr lang="en-US" sz="2000" dirty="0"/>
              <a:t>		</a:t>
            </a:r>
            <a:r>
              <a:rPr lang="en-US" altLang="zh-TW" sz="2000" dirty="0"/>
              <a:t>Quantum</a:t>
            </a:r>
            <a:r>
              <a:rPr lang="zh-TW" altLang="en-US" sz="2000" dirty="0"/>
              <a:t> </a:t>
            </a:r>
            <a:r>
              <a:rPr lang="en-US" altLang="zh-TW" sz="2000" dirty="0"/>
              <a:t>speedup</a:t>
            </a:r>
            <a:r>
              <a:rPr sz="2000" dirty="0"/>
              <a:t> </a:t>
            </a:r>
          </a:p>
        </p:txBody>
      </p:sp>
      <p:grpSp>
        <p:nvGrpSpPr>
          <p:cNvPr id="403" name="Group 96"/>
          <p:cNvGrpSpPr/>
          <p:nvPr/>
        </p:nvGrpSpPr>
        <p:grpSpPr>
          <a:xfrm>
            <a:off x="776884" y="1473733"/>
            <a:ext cx="3974885" cy="3188208"/>
            <a:chOff x="0" y="0"/>
            <a:chExt cx="3398252" cy="2481300"/>
          </a:xfrm>
        </p:grpSpPr>
        <p:pic>
          <p:nvPicPr>
            <p:cNvPr id="390" name="Graphic 77" descr="Graphic 77"/>
            <p:cNvPicPr>
              <a:picLocks noChangeAspect="1"/>
            </p:cNvPicPr>
            <p:nvPr/>
          </p:nvPicPr>
          <p:blipFill>
            <a:blip r:embed="rId3"/>
            <a:stretch>
              <a:fillRect/>
            </a:stretch>
          </p:blipFill>
          <p:spPr>
            <a:xfrm rot="15461603">
              <a:off x="2609759" y="68462"/>
              <a:ext cx="720032" cy="720032"/>
            </a:xfrm>
            <a:prstGeom prst="rect">
              <a:avLst/>
            </a:prstGeom>
            <a:ln w="12700" cap="flat">
              <a:noFill/>
              <a:miter lim="400000"/>
            </a:ln>
            <a:effectLst/>
          </p:spPr>
        </p:pic>
        <p:pic>
          <p:nvPicPr>
            <p:cNvPr id="391" name="Graphic 78" descr="Graphic 78"/>
            <p:cNvPicPr>
              <a:picLocks noChangeAspect="1"/>
            </p:cNvPicPr>
            <p:nvPr/>
          </p:nvPicPr>
          <p:blipFill>
            <a:blip r:embed="rId3"/>
            <a:stretch>
              <a:fillRect/>
            </a:stretch>
          </p:blipFill>
          <p:spPr>
            <a:xfrm rot="5994648">
              <a:off x="56591" y="1209322"/>
              <a:ext cx="720032" cy="720032"/>
            </a:xfrm>
            <a:prstGeom prst="rect">
              <a:avLst/>
            </a:prstGeom>
            <a:ln w="12700" cap="flat">
              <a:noFill/>
              <a:miter lim="400000"/>
            </a:ln>
            <a:effectLst/>
          </p:spPr>
        </p:pic>
        <p:pic>
          <p:nvPicPr>
            <p:cNvPr id="392" name="Graphic 79" descr="Graphic 79"/>
            <p:cNvPicPr>
              <a:picLocks noChangeAspect="1"/>
            </p:cNvPicPr>
            <p:nvPr/>
          </p:nvPicPr>
          <p:blipFill>
            <a:blip r:embed="rId3"/>
            <a:stretch>
              <a:fillRect/>
            </a:stretch>
          </p:blipFill>
          <p:spPr>
            <a:xfrm>
              <a:off x="2135733" y="1761269"/>
              <a:ext cx="720032" cy="720032"/>
            </a:xfrm>
            <a:prstGeom prst="rect">
              <a:avLst/>
            </a:prstGeom>
            <a:ln w="12700" cap="flat">
              <a:noFill/>
              <a:miter lim="400000"/>
            </a:ln>
            <a:effectLst/>
          </p:spPr>
        </p:pic>
        <p:pic>
          <p:nvPicPr>
            <p:cNvPr id="393" name="Graphic 80" descr="Graphic 80"/>
            <p:cNvPicPr>
              <a:picLocks noChangeAspect="1"/>
            </p:cNvPicPr>
            <p:nvPr/>
          </p:nvPicPr>
          <p:blipFill>
            <a:blip r:embed="rId3"/>
            <a:stretch>
              <a:fillRect/>
            </a:stretch>
          </p:blipFill>
          <p:spPr>
            <a:xfrm rot="19389648">
              <a:off x="889627" y="169765"/>
              <a:ext cx="720032" cy="720032"/>
            </a:xfrm>
            <a:prstGeom prst="rect">
              <a:avLst/>
            </a:prstGeom>
            <a:ln w="12700" cap="flat">
              <a:noFill/>
              <a:miter lim="400000"/>
            </a:ln>
            <a:effectLst/>
          </p:spPr>
        </p:pic>
        <p:pic>
          <p:nvPicPr>
            <p:cNvPr id="394" name="Graphic 81" descr="Graphic 81"/>
            <p:cNvPicPr>
              <a:picLocks noChangeAspect="1"/>
            </p:cNvPicPr>
            <p:nvPr/>
          </p:nvPicPr>
          <p:blipFill>
            <a:blip r:embed="rId3"/>
            <a:stretch>
              <a:fillRect/>
            </a:stretch>
          </p:blipFill>
          <p:spPr>
            <a:xfrm rot="3945564">
              <a:off x="1786474" y="716082"/>
              <a:ext cx="720032" cy="720032"/>
            </a:xfrm>
            <a:prstGeom prst="rect">
              <a:avLst/>
            </a:prstGeom>
            <a:ln w="12700" cap="flat">
              <a:noFill/>
              <a:miter lim="400000"/>
            </a:ln>
            <a:effectLst/>
          </p:spPr>
        </p:pic>
        <p:sp>
          <p:nvSpPr>
            <p:cNvPr id="395" name="Straight Connector 11"/>
            <p:cNvSpPr/>
            <p:nvPr/>
          </p:nvSpPr>
          <p:spPr>
            <a:xfrm flipH="1">
              <a:off x="478570" y="745636"/>
              <a:ext cx="482946" cy="469059"/>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6" name="Straight Connector 82"/>
            <p:cNvSpPr/>
            <p:nvPr/>
          </p:nvSpPr>
          <p:spPr>
            <a:xfrm flipH="1" flipV="1">
              <a:off x="812882" y="1775524"/>
              <a:ext cx="1223348" cy="36820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7" name="Straight Connector 83"/>
            <p:cNvSpPr/>
            <p:nvPr/>
          </p:nvSpPr>
          <p:spPr>
            <a:xfrm flipH="1" flipV="1">
              <a:off x="2244091" y="1414220"/>
              <a:ext cx="154650" cy="45398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8" name="Straight Connector 84"/>
            <p:cNvSpPr/>
            <p:nvPr/>
          </p:nvSpPr>
          <p:spPr>
            <a:xfrm flipV="1">
              <a:off x="2855764" y="780220"/>
              <a:ext cx="190747" cy="1341066"/>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399" name="Straight Connector 85"/>
            <p:cNvSpPr/>
            <p:nvPr/>
          </p:nvSpPr>
          <p:spPr>
            <a:xfrm>
              <a:off x="1709374" y="486153"/>
              <a:ext cx="908659" cy="19060"/>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0" name="Straight Connector 88"/>
            <p:cNvSpPr/>
            <p:nvPr/>
          </p:nvSpPr>
          <p:spPr>
            <a:xfrm flipV="1">
              <a:off x="738408" y="1223909"/>
              <a:ext cx="1079810" cy="396995"/>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1" name="Straight Connector 90"/>
            <p:cNvSpPr/>
            <p:nvPr/>
          </p:nvSpPr>
          <p:spPr>
            <a:xfrm flipV="1">
              <a:off x="2474762" y="672577"/>
              <a:ext cx="323684" cy="255711"/>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sp>
          <p:nvSpPr>
            <p:cNvPr id="402" name="Straight Connector 92"/>
            <p:cNvSpPr/>
            <p:nvPr/>
          </p:nvSpPr>
          <p:spPr>
            <a:xfrm flipH="1" flipV="1">
              <a:off x="1521556" y="695357"/>
              <a:ext cx="248494" cy="207573"/>
            </a:xfrm>
            <a:prstGeom prst="line">
              <a:avLst/>
            </a:prstGeom>
            <a:noFill/>
            <a:ln w="76200" cap="flat">
              <a:solidFill>
                <a:srgbClr val="FFFFFF"/>
              </a:solidFill>
              <a:prstDash val="solid"/>
              <a:miter lim="800000"/>
            </a:ln>
            <a:effectLst/>
          </p:spPr>
          <p:txBody>
            <a:bodyPr wrap="square" lIns="45719" tIns="45719" rIns="45719" bIns="45719" numCol="1" anchor="t">
              <a:noAutofit/>
            </a:bodyPr>
            <a:lstStyle/>
            <a:p>
              <a:endParaRPr/>
            </a:p>
          </p:txBody>
        </p:sp>
      </p:grpSp>
      <p:sp>
        <p:nvSpPr>
          <p:cNvPr id="404" name="Guerreschi, G.G., Matsuura, A.Y. QAOA for Max-Cut requires hundreds of qubits for quantum speed-up.…"/>
          <p:cNvSpPr txBox="1"/>
          <p:nvPr/>
        </p:nvSpPr>
        <p:spPr>
          <a:xfrm>
            <a:off x="4898456" y="6335856"/>
            <a:ext cx="7216953" cy="4553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200">
                <a:solidFill>
                  <a:srgbClr val="FFFFFF"/>
                </a:solidFill>
                <a:latin typeface="Helvetica Neue"/>
                <a:ea typeface="Helvetica Neue"/>
                <a:cs typeface="Helvetica Neue"/>
                <a:sym typeface="Helvetica Neue"/>
              </a:defRPr>
            </a:pPr>
            <a:r>
              <a:t>Guerreschi, G.G., Matsuura, A.Y. QAOA for Max-Cut requires hundreds of qubits for quantum speed-up. </a:t>
            </a:r>
          </a:p>
          <a:p>
            <a:pPr defTabSz="457200">
              <a:defRPr sz="1200">
                <a:solidFill>
                  <a:srgbClr val="FFFFFF"/>
                </a:solidFill>
                <a:latin typeface="Helvetica Neue"/>
                <a:ea typeface="Helvetica Neue"/>
                <a:cs typeface="Helvetica Neue"/>
                <a:sym typeface="Helvetica Neue"/>
              </a:defRPr>
            </a:pPr>
            <a:r>
              <a:rPr i="1"/>
              <a:t>Sci Rep</a:t>
            </a:r>
            <a:r>
              <a:t> </a:t>
            </a:r>
            <a:r>
              <a:rPr b="1"/>
              <a:t>9, </a:t>
            </a:r>
            <a:r>
              <a:t>6903 (2019). https://doi.org/10.1038/s41598-019-43176-9</a:t>
            </a:r>
          </a:p>
        </p:txBody>
      </p:sp>
      <p:sp>
        <p:nvSpPr>
          <p:cNvPr id="3" name="Freeform 2">
            <a:extLst>
              <a:ext uri="{FF2B5EF4-FFF2-40B4-BE49-F238E27FC236}">
                <a16:creationId xmlns:a16="http://schemas.microsoft.com/office/drawing/2014/main" id="{13006A86-CD15-1947-A601-B7F29AD59A56}"/>
              </a:ext>
            </a:extLst>
          </p:cNvPr>
          <p:cNvSpPr/>
          <p:nvPr/>
        </p:nvSpPr>
        <p:spPr>
          <a:xfrm>
            <a:off x="1318699" y="1649636"/>
            <a:ext cx="3516871" cy="3303477"/>
          </a:xfrm>
          <a:custGeom>
            <a:avLst/>
            <a:gdLst>
              <a:gd name="connsiteX0" fmla="*/ 0 w 3516871"/>
              <a:gd name="connsiteY0" fmla="*/ 494676 h 3303477"/>
              <a:gd name="connsiteX1" fmla="*/ 704538 w 3516871"/>
              <a:gd name="connsiteY1" fmla="*/ 1334125 h 3303477"/>
              <a:gd name="connsiteX2" fmla="*/ 1109273 w 3516871"/>
              <a:gd name="connsiteY2" fmla="*/ 2203554 h 3303477"/>
              <a:gd name="connsiteX3" fmla="*/ 1813810 w 3516871"/>
              <a:gd name="connsiteY3" fmla="*/ 3267856 h 3303477"/>
              <a:gd name="connsiteX4" fmla="*/ 3372787 w 3516871"/>
              <a:gd name="connsiteY4" fmla="*/ 2953063 h 3303477"/>
              <a:gd name="connsiteX5" fmla="*/ 3357797 w 3516871"/>
              <a:gd name="connsiteY5" fmla="*/ 1993692 h 3303477"/>
              <a:gd name="connsiteX6" fmla="*/ 2578309 w 3516871"/>
              <a:gd name="connsiteY6" fmla="*/ 974361 h 3303477"/>
              <a:gd name="connsiteX7" fmla="*/ 1768840 w 3516871"/>
              <a:gd name="connsiteY7" fmla="*/ 0 h 3303477"/>
              <a:gd name="connsiteX8" fmla="*/ 1768840 w 3516871"/>
              <a:gd name="connsiteY8" fmla="*/ 0 h 3303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16871" h="3303477">
                <a:moveTo>
                  <a:pt x="0" y="494676"/>
                </a:moveTo>
                <a:cubicBezTo>
                  <a:pt x="259829" y="771994"/>
                  <a:pt x="519659" y="1049312"/>
                  <a:pt x="704538" y="1334125"/>
                </a:cubicBezTo>
                <a:cubicBezTo>
                  <a:pt x="889417" y="1618938"/>
                  <a:pt x="924394" y="1881266"/>
                  <a:pt x="1109273" y="2203554"/>
                </a:cubicBezTo>
                <a:cubicBezTo>
                  <a:pt x="1294152" y="2525842"/>
                  <a:pt x="1436558" y="3142938"/>
                  <a:pt x="1813810" y="3267856"/>
                </a:cubicBezTo>
                <a:cubicBezTo>
                  <a:pt x="2191062" y="3392774"/>
                  <a:pt x="3115456" y="3165424"/>
                  <a:pt x="3372787" y="2953063"/>
                </a:cubicBezTo>
                <a:cubicBezTo>
                  <a:pt x="3630118" y="2740702"/>
                  <a:pt x="3490210" y="2323476"/>
                  <a:pt x="3357797" y="1993692"/>
                </a:cubicBezTo>
                <a:cubicBezTo>
                  <a:pt x="3225384" y="1663908"/>
                  <a:pt x="2843135" y="1306643"/>
                  <a:pt x="2578309" y="974361"/>
                </a:cubicBezTo>
                <a:cubicBezTo>
                  <a:pt x="2313483" y="642079"/>
                  <a:pt x="1768840" y="0"/>
                  <a:pt x="1768840" y="0"/>
                </a:cubicBezTo>
                <a:lnTo>
                  <a:pt x="1768840" y="0"/>
                </a:ln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W"/>
          </a:p>
        </p:txBody>
      </p:sp>
      <p:pic>
        <p:nvPicPr>
          <p:cNvPr id="24" name="Graphic 81" descr="Graphic 81">
            <a:extLst>
              <a:ext uri="{FF2B5EF4-FFF2-40B4-BE49-F238E27FC236}">
                <a16:creationId xmlns:a16="http://schemas.microsoft.com/office/drawing/2014/main" id="{C9D7C95A-2911-A94C-8F83-617167503AB0}"/>
              </a:ext>
            </a:extLst>
          </p:cNvPr>
          <p:cNvPicPr>
            <a:picLocks noChangeAspect="1"/>
          </p:cNvPicPr>
          <p:nvPr/>
        </p:nvPicPr>
        <p:blipFill>
          <a:blip r:embed="rId3"/>
          <a:stretch>
            <a:fillRect/>
          </a:stretch>
        </p:blipFill>
        <p:spPr>
          <a:xfrm rot="3945564">
            <a:off x="2757554" y="2541153"/>
            <a:ext cx="925165" cy="842211"/>
          </a:xfrm>
          <a:prstGeom prst="rect">
            <a:avLst/>
          </a:prstGeom>
          <a:solidFill>
            <a:srgbClr val="5A27C9"/>
          </a:solidFill>
          <a:ln w="12700" cap="flat">
            <a:solidFill>
              <a:schemeClr val="tx1"/>
            </a:solidFill>
            <a:miter lim="400000"/>
          </a:ln>
          <a:effectLst/>
        </p:spPr>
      </p:pic>
    </p:spTree>
    <p:extLst>
      <p:ext uri="{BB962C8B-B14F-4D97-AF65-F5344CB8AC3E}">
        <p14:creationId xmlns:p14="http://schemas.microsoft.com/office/powerpoint/2010/main" val="22703396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theme/theme1.xml><?xml version="1.0" encoding="utf-8"?>
<a:theme xmlns:a="http://schemas.openxmlformats.org/drawingml/2006/main" name="Cover and End Slide Master">
  <a:themeElements>
    <a:clrScheme name="ALLPPT COLOR - 104">
      <a:dk1>
        <a:sysClr val="windowText" lastClr="000000"/>
      </a:dk1>
      <a:lt1>
        <a:sysClr val="window" lastClr="FFFFFF"/>
      </a:lt1>
      <a:dk2>
        <a:srgbClr val="1F497D"/>
      </a:dk2>
      <a:lt2>
        <a:srgbClr val="EEECE1"/>
      </a:lt2>
      <a:accent1>
        <a:srgbClr val="476ADD"/>
      </a:accent1>
      <a:accent2>
        <a:srgbClr val="476ADD"/>
      </a:accent2>
      <a:accent3>
        <a:srgbClr val="476ADD"/>
      </a:accent3>
      <a:accent4>
        <a:srgbClr val="476ADD"/>
      </a:accent4>
      <a:accent5>
        <a:srgbClr val="476ADD"/>
      </a:accent5>
      <a:accent6>
        <a:srgbClr val="5A28C8"/>
      </a:accent6>
      <a:hlink>
        <a:srgbClr val="FFFF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 104">
      <a:dk1>
        <a:sysClr val="windowText" lastClr="000000"/>
      </a:dk1>
      <a:lt1>
        <a:sysClr val="window" lastClr="FFFFFF"/>
      </a:lt1>
      <a:dk2>
        <a:srgbClr val="1F497D"/>
      </a:dk2>
      <a:lt2>
        <a:srgbClr val="EEECE1"/>
      </a:lt2>
      <a:accent1>
        <a:srgbClr val="476ADD"/>
      </a:accent1>
      <a:accent2>
        <a:srgbClr val="476ADD"/>
      </a:accent2>
      <a:accent3>
        <a:srgbClr val="476ADD"/>
      </a:accent3>
      <a:accent4>
        <a:srgbClr val="476ADD"/>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01">
      <a:dk1>
        <a:sysClr val="windowText" lastClr="000000"/>
      </a:dk1>
      <a:lt1>
        <a:sysClr val="window" lastClr="FFFFFF"/>
      </a:lt1>
      <a:dk2>
        <a:srgbClr val="44546A"/>
      </a:dk2>
      <a:lt2>
        <a:srgbClr val="E7E6E6"/>
      </a:lt2>
      <a:accent1>
        <a:srgbClr val="8AC7D3"/>
      </a:accent1>
      <a:accent2>
        <a:srgbClr val="307689"/>
      </a:accent2>
      <a:accent3>
        <a:srgbClr val="F7C76A"/>
      </a:accent3>
      <a:accent4>
        <a:srgbClr val="E93A0F"/>
      </a:accent4>
      <a:accent5>
        <a:srgbClr val="C1C3C4"/>
      </a:accent5>
      <a:accent6>
        <a:srgbClr val="506272"/>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618</TotalTime>
  <Words>1113</Words>
  <Application>Microsoft Macintosh PowerPoint</Application>
  <PresentationFormat>Widescreen</PresentationFormat>
  <Paragraphs>177</Paragraphs>
  <Slides>21</Slides>
  <Notes>10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21</vt:i4>
      </vt:variant>
    </vt:vector>
  </HeadingPairs>
  <TitlesOfParts>
    <vt:vector size="34" baseType="lpstr">
      <vt:lpstr>HGGothicE</vt:lpstr>
      <vt:lpstr>Slack-Lato</vt:lpstr>
      <vt:lpstr>Arial</vt:lpstr>
      <vt:lpstr>Britannic Bold</vt:lpstr>
      <vt:lpstr>Calibri</vt:lpstr>
      <vt:lpstr>Calibri Light</vt:lpstr>
      <vt:lpstr>Cambria Math</vt:lpstr>
      <vt:lpstr>Helvetica Neue</vt:lpstr>
      <vt:lpstr>Times Roman</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Min-I Lee</dc:creator>
  <cp:lastModifiedBy>Cheng-Yu Han</cp:lastModifiedBy>
  <cp:revision>36</cp:revision>
  <dcterms:created xsi:type="dcterms:W3CDTF">2020-09-09T15:56:58Z</dcterms:created>
  <dcterms:modified xsi:type="dcterms:W3CDTF">2020-09-10T02:25:26Z</dcterms:modified>
</cp:coreProperties>
</file>